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 id="2147483695" r:id="rId5"/>
    <p:sldMasterId id="2147483708" r:id="rId6"/>
  </p:sldMasterIdLst>
  <p:notesMasterIdLst>
    <p:notesMasterId r:id="rId24"/>
  </p:notesMasterIdLst>
  <p:sldIdLst>
    <p:sldId id="3600" r:id="rId7"/>
    <p:sldId id="290" r:id="rId8"/>
    <p:sldId id="3290" r:id="rId9"/>
    <p:sldId id="3596" r:id="rId10"/>
    <p:sldId id="3601" r:id="rId11"/>
    <p:sldId id="3602" r:id="rId12"/>
    <p:sldId id="3599" r:id="rId13"/>
    <p:sldId id="3603" r:id="rId14"/>
    <p:sldId id="3604" r:id="rId15"/>
    <p:sldId id="3605" r:id="rId16"/>
    <p:sldId id="3606" r:id="rId17"/>
    <p:sldId id="3607" r:id="rId18"/>
    <p:sldId id="3612" r:id="rId19"/>
    <p:sldId id="3608" r:id="rId20"/>
    <p:sldId id="3598" r:id="rId21"/>
    <p:sldId id="3609" r:id="rId22"/>
    <p:sldId id="3610" r:id="rId23"/>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135" autoAdjust="0"/>
  </p:normalViewPr>
  <p:slideViewPr>
    <p:cSldViewPr snapToGrid="0">
      <p:cViewPr varScale="1">
        <p:scale>
          <a:sx n="103" d="100"/>
          <a:sy n="103" d="100"/>
        </p:scale>
        <p:origin x="78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17" tIns="47109" rIns="94217" bIns="47109"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17" tIns="47109" rIns="94217" bIns="47109" rtlCol="0"/>
          <a:lstStyle>
            <a:lvl1pPr algn="r">
              <a:defRPr sz="1200"/>
            </a:lvl1pPr>
          </a:lstStyle>
          <a:p>
            <a:fld id="{932B7095-64FF-254B-B1E8-5A6E981E7298}" type="datetimeFigureOut">
              <a:rPr lang="en-US" smtClean="0"/>
              <a:t>10/14/2025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17" tIns="47109" rIns="94217" bIns="47109" rtlCol="0" anchor="ctr"/>
          <a:lstStyle/>
          <a:p>
            <a:endParaRPr lang="en-US"/>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17" tIns="47109" rIns="94217" bIns="4710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17" tIns="47109" rIns="94217" bIns="47109"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3"/>
            <a:ext cx="3077739" cy="471053"/>
          </a:xfrm>
          <a:prstGeom prst="rect">
            <a:avLst/>
          </a:prstGeom>
        </p:spPr>
        <p:txBody>
          <a:bodyPr vert="horz" lIns="94217" tIns="47109" rIns="94217" bIns="47109" rtlCol="0" anchor="b"/>
          <a:lstStyle>
            <a:lvl1pPr algn="r">
              <a:defRPr sz="1200"/>
            </a:lvl1pPr>
          </a:lstStyle>
          <a:p>
            <a:fld id="{814DEE30-9F32-CF4E-8610-51EDD936FF61}" type="slidenum">
              <a:rPr lang="en-US" smtClean="0"/>
              <a:t>‹#›</a:t>
            </a:fld>
            <a:endParaRPr lang="en-US"/>
          </a:p>
        </p:txBody>
      </p:sp>
    </p:spTree>
    <p:extLst>
      <p:ext uri="{BB962C8B-B14F-4D97-AF65-F5344CB8AC3E}">
        <p14:creationId xmlns:p14="http://schemas.microsoft.com/office/powerpoint/2010/main" val="1036491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mailto:goveranance@assp.or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ERIC</a:t>
            </a:r>
          </a:p>
          <a:p>
            <a:pPr marL="167129" indent="-167129">
              <a:buFont typeface="Arial"/>
              <a:buChar char="•"/>
            </a:pPr>
            <a:r>
              <a:rPr lang="en-US" dirty="0">
                <a:solidFill>
                  <a:srgbClr val="1A1446"/>
                </a:solidFill>
              </a:rPr>
              <a:t>Today’s purpose: we’ll discuss why it important to pivot in our work as OSH Professionals, how to approach making that pivot and discuss our experiences with pivoting in our roles.</a:t>
            </a:r>
            <a:endParaRPr lang="en-US" dirty="0"/>
          </a:p>
          <a:p>
            <a:pPr marL="167129" indent="-167129">
              <a:buFont typeface="Arial"/>
              <a:buChar char="•"/>
            </a:pPr>
            <a:r>
              <a:rPr lang="en-US" dirty="0">
                <a:solidFill>
                  <a:srgbClr val="1A1446"/>
                </a:solidFill>
              </a:rPr>
              <a:t>Agenda overview (briefly run through each item ):</a:t>
            </a:r>
            <a:endParaRPr lang="en-US" dirty="0"/>
          </a:p>
          <a:p>
            <a:pPr lvl="1">
              <a:buFont typeface="Arial"/>
              <a:buChar char="•"/>
            </a:pPr>
            <a:r>
              <a:rPr lang="en-US" dirty="0">
                <a:solidFill>
                  <a:srgbClr val="1A1446"/>
                </a:solidFill>
              </a:rPr>
              <a:t>Learning to Pivot: a short overview of the pivot framework and 2–3 concrete examples — listen for a simple repeatable method you can use.</a:t>
            </a:r>
            <a:endParaRPr lang="en-US" dirty="0"/>
          </a:p>
          <a:p>
            <a:pPr lvl="1">
              <a:buFont typeface="Arial"/>
              <a:buChar char="•"/>
            </a:pPr>
            <a:r>
              <a:rPr lang="en-US" dirty="0">
                <a:solidFill>
                  <a:srgbClr val="1A1446"/>
                </a:solidFill>
              </a:rPr>
              <a:t>Breakout Discussions : small groups will discuss one scenario and apply the framework. Each group should pick a note-taker and a spokesperson.</a:t>
            </a:r>
            <a:endParaRPr lang="en-US" dirty="0"/>
          </a:p>
          <a:p>
            <a:pPr lvl="1">
              <a:buFont typeface="Arial"/>
              <a:buChar char="•"/>
            </a:pPr>
            <a:r>
              <a:rPr lang="en-US" dirty="0">
                <a:solidFill>
                  <a:srgbClr val="1A1446"/>
                </a:solidFill>
              </a:rPr>
              <a:t>Report Out : each group will share their key insights relating to our topics. We’ll capture themes and any action items.</a:t>
            </a:r>
            <a:endParaRPr lang="en-US" dirty="0"/>
          </a:p>
          <a:p>
            <a:pPr lvl="1">
              <a:buFont typeface="Arial"/>
              <a:buChar char="•"/>
            </a:pPr>
            <a:r>
              <a:rPr lang="en-US" dirty="0">
                <a:solidFill>
                  <a:srgbClr val="1A1446"/>
                </a:solidFill>
              </a:rPr>
              <a:t>Reminders &amp; Next Steps (5 min): resources, reminders and our next steps.</a:t>
            </a:r>
            <a:endParaRPr lang="en-US" dirty="0"/>
          </a:p>
          <a:p>
            <a:pPr marL="167129" indent="-167129">
              <a:buFont typeface="Arial"/>
              <a:buChar char="•"/>
            </a:pPr>
            <a:r>
              <a:rPr lang="en-US" dirty="0">
                <a:solidFill>
                  <a:srgbClr val="1A1446"/>
                </a:solidFill>
              </a:rPr>
              <a:t>Expectations for breakouts: focus on applying the steps, be concise, capture concrete takeaways or actions, and decide one person to report out.</a:t>
            </a:r>
            <a:endParaRPr lang="en-US" dirty="0"/>
          </a:p>
          <a:p>
            <a:pPr marL="167129" indent="-167129">
              <a:buFont typeface="Arial"/>
              <a:buChar char="•"/>
            </a:pPr>
            <a:r>
              <a:rPr lang="en-US" dirty="0">
                <a:solidFill>
                  <a:srgbClr val="1A1446"/>
                </a:solidFill>
              </a:rPr>
              <a:t>Wrap-up cue: after report-outs we’ll summarize common themes and confirm any assigned next steps and deadlines.</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14DEE30-9F32-CF4E-8610-51EDD936FF61}" type="slidenum">
              <a:rPr lang="en-US" smtClean="0"/>
              <a:t>1</a:t>
            </a:fld>
            <a:endParaRPr lang="en-US"/>
          </a:p>
        </p:txBody>
      </p:sp>
    </p:spTree>
    <p:extLst>
      <p:ext uri="{BB962C8B-B14F-4D97-AF65-F5344CB8AC3E}">
        <p14:creationId xmlns:p14="http://schemas.microsoft.com/office/powerpoint/2010/main" val="2047812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SCOTT</a:t>
            </a:r>
            <a:endParaRPr lang="en-US"/>
          </a:p>
          <a:p>
            <a:endParaRPr lang="en-US"/>
          </a:p>
          <a:p>
            <a:r>
              <a:rPr lang="en-US"/>
              <a:t>Financial pressures are constant. Every department is being asked to do more with less, and safety is no exception.</a:t>
            </a:r>
            <a:endParaRPr lang="en-US">
              <a:ea typeface="Calibri" panose="020F0502020204030204"/>
              <a:cs typeface="Calibri" panose="020F0502020204030204"/>
            </a:endParaRPr>
          </a:p>
          <a:p>
            <a:endParaRPr lang="en-US"/>
          </a:p>
          <a:p>
            <a:r>
              <a:rPr lang="en-US"/>
              <a:t>The trap we have to avoid is letting safety be viewed as a ‘nice-to-have’ that gets cut when budgets are tight. That’s where pivoting becomes critical.</a:t>
            </a:r>
            <a:endParaRPr lang="en-US">
              <a:ea typeface="Calibri"/>
              <a:cs typeface="Calibri"/>
            </a:endParaRPr>
          </a:p>
          <a:p>
            <a:endParaRPr lang="en-US"/>
          </a:p>
          <a:p>
            <a:r>
              <a:rPr lang="en-US"/>
              <a:t>First, it’s about prioritization. Not every initiative can move forward at once—focus on what has the highest impact on risk reduction.</a:t>
            </a:r>
            <a:br>
              <a:rPr lang="en-US">
                <a:cs typeface="+mn-lt"/>
              </a:rPr>
            </a:br>
            <a:br>
              <a:rPr lang="en-US">
                <a:cs typeface="+mn-lt"/>
              </a:rPr>
            </a:br>
            <a:r>
              <a:rPr lang="en-US"/>
              <a:t>Second, safety leaders must become business leaders. That means building a clear business case: showing the return on investment in safety. A single avoided injury can save thousands in direct and indirect costs.</a:t>
            </a:r>
            <a:br>
              <a:rPr lang="en-US">
                <a:ea typeface="Calibri"/>
                <a:cs typeface="+mn-lt"/>
              </a:rPr>
            </a:br>
            <a:br>
              <a:rPr lang="en-US">
                <a:ea typeface="Calibri"/>
                <a:cs typeface="+mn-lt"/>
              </a:rPr>
            </a:br>
            <a:r>
              <a:rPr lang="en-US"/>
              <a:t>Discuss how you can coordinate with other departments to combine efforts.</a:t>
            </a:r>
            <a:br>
              <a:rPr lang="en-US">
                <a:cs typeface="+mn-lt"/>
              </a:rPr>
            </a:br>
            <a:r>
              <a:rPr lang="en-US"/>
              <a:t>One example, we had a loading dock where employees commonly used that was not covered. This created a concern for slips including ice/winter weather. We coordinated a business case with other departments (including Production and Maintenance). Employees did not like spending time in inclement weather (rain).  This project was completed in a timely manner. </a:t>
            </a:r>
            <a:endParaRPr lang="en-US">
              <a:ea typeface="Calibri"/>
              <a:cs typeface="Calibri"/>
            </a:endParaRPr>
          </a:p>
          <a:p>
            <a:endParaRPr lang="en-US">
              <a:ea typeface="Calibri"/>
              <a:cs typeface="+mn-lt"/>
            </a:endParaRPr>
          </a:p>
          <a:p>
            <a:endParaRPr lang="en-US"/>
          </a:p>
          <a:p>
            <a:r>
              <a:rPr lang="en-US"/>
              <a:t>Finally, link safety to productivity. Safer workplaces have fewer disruptions, lower turnover, and stronger morale. That’s not just a safety win—that’s a financial win. And that’s how you pivot when budgets are squeezed.”</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14DEE30-9F32-CF4E-8610-51EDD936FF61}" type="slidenum">
              <a:rPr lang="en-US" smtClean="0"/>
              <a:t>10</a:t>
            </a:fld>
            <a:endParaRPr lang="en-US"/>
          </a:p>
        </p:txBody>
      </p:sp>
    </p:spTree>
    <p:extLst>
      <p:ext uri="{BB962C8B-B14F-4D97-AF65-F5344CB8AC3E}">
        <p14:creationId xmlns:p14="http://schemas.microsoft.com/office/powerpoint/2010/main" val="507230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SCOTT</a:t>
            </a:r>
          </a:p>
          <a:p>
            <a:endParaRPr lang="en-US"/>
          </a:p>
          <a:p>
            <a:r>
              <a:rPr lang="en-US"/>
              <a:t>Risk is the heart of our profession, and it’s constantly evolving. It’s no longer just slips, trips, and falls. We’re now managing psychosocial risks like stress and burnout, supply chain vulnerabilities, the effects of climate change, and even unintended consequences of AI.</a:t>
            </a:r>
            <a:endParaRPr lang="en-US">
              <a:ea typeface="Calibri" panose="020F0502020204030204"/>
              <a:cs typeface="Calibri" panose="020F0502020204030204"/>
            </a:endParaRPr>
          </a:p>
          <a:p>
            <a:endParaRPr lang="en-US"/>
          </a:p>
          <a:p>
            <a:r>
              <a:rPr lang="en-US"/>
              <a:t>The challenge is that many of these risks are unpredictable. Regulations shift, industries evolve, and sometimes we’re preparing for things we’ve never seen before.</a:t>
            </a:r>
            <a:endParaRPr lang="en-US">
              <a:ea typeface="Calibri"/>
              <a:cs typeface="Calibri"/>
            </a:endParaRPr>
          </a:p>
          <a:p>
            <a:endParaRPr lang="en-US"/>
          </a:p>
          <a:p>
            <a:r>
              <a:rPr lang="en-US"/>
              <a:t>That’s why pivoting is essential here. We need to build skills in scenario planning—asking ‘what if’ and running through possible futures. We need to get comfortable with ambiguity, making decisions even when the data isn’t perfect. And we need to act quickly, because hesitation in a risk environment can mean real harm.</a:t>
            </a:r>
            <a:endParaRPr lang="en-US">
              <a:ea typeface="Calibri"/>
              <a:cs typeface="Calibri"/>
            </a:endParaRPr>
          </a:p>
          <a:p>
            <a:endParaRPr lang="en-US"/>
          </a:p>
          <a:p>
            <a:r>
              <a:rPr lang="en-US"/>
              <a:t>Pivoting around risk doesn’t mean being reckless—it means being flexible, proactive, and resilient in the face of uncertainty.</a:t>
            </a:r>
            <a:endParaRPr lang="en-US">
              <a:ea typeface="Calibri"/>
              <a:cs typeface="Calibri"/>
            </a:endParaRPr>
          </a:p>
          <a:p>
            <a:br>
              <a:rPr lang="en-US">
                <a:ea typeface="Calibri"/>
                <a:cs typeface="+mn-lt"/>
              </a:rPr>
            </a:br>
            <a:r>
              <a:rPr lang="en-US">
                <a:ea typeface="Calibri"/>
                <a:cs typeface="Calibri"/>
              </a:rPr>
              <a:t>In my current role, our team encounters electrical risks due to work on transmission substations and lines. This summer we had high load demand due to the high temperatures on the east coast. With long days, fatigue and extreme temperatures, we coordinated working on select Friday's (allowing overtime for crews). We felt more comfortable reducing the stress for employees while they appreciated the extra $. An added benefit was increased productivity for several projects.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814DEE30-9F32-CF4E-8610-51EDD936FF61}" type="slidenum">
              <a:rPr lang="en-US" smtClean="0"/>
              <a:t>11</a:t>
            </a:fld>
            <a:endParaRPr lang="en-US"/>
          </a:p>
        </p:txBody>
      </p:sp>
    </p:spTree>
    <p:extLst>
      <p:ext uri="{BB962C8B-B14F-4D97-AF65-F5344CB8AC3E}">
        <p14:creationId xmlns:p14="http://schemas.microsoft.com/office/powerpoint/2010/main" val="875368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a:t>
            </a:r>
          </a:p>
          <a:p>
            <a:endParaRPr lang="en-US" dirty="0"/>
          </a:p>
          <a:p>
            <a:r>
              <a:rPr lang="en-US" dirty="0"/>
              <a:t>These four qualities are what transform safety professionals into </a:t>
            </a:r>
            <a:r>
              <a:rPr lang="en-US" b="1" dirty="0">
                <a:solidFill>
                  <a:srgbClr val="FF0000"/>
                </a:solidFill>
              </a:rPr>
              <a:t>adaptive leaders</a:t>
            </a:r>
            <a:r>
              <a:rPr lang="en-US" dirty="0"/>
              <a:t>. (review list)</a:t>
            </a:r>
            <a:endParaRPr lang="en-US" dirty="0">
              <a:ea typeface="Calibri"/>
              <a:cs typeface="Calibri"/>
            </a:endParaRPr>
          </a:p>
          <a:p>
            <a:endParaRPr lang="en-US" dirty="0">
              <a:ea typeface="Calibri"/>
              <a:cs typeface="Calibri"/>
            </a:endParaRPr>
          </a:p>
          <a:p>
            <a:r>
              <a:rPr lang="en-US" dirty="0">
                <a:ea typeface="Calibri"/>
                <a:cs typeface="Calibri"/>
              </a:rPr>
              <a:t>Because at the end of the day, pivoting is a change in strategy without a change in vision. Remember, it is impossible to get stuck somewhere if you keep learning something new. </a:t>
            </a:r>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12</a:t>
            </a:fld>
            <a:endParaRPr lang="en-US"/>
          </a:p>
        </p:txBody>
      </p:sp>
    </p:spTree>
    <p:extLst>
      <p:ext uri="{BB962C8B-B14F-4D97-AF65-F5344CB8AC3E}">
        <p14:creationId xmlns:p14="http://schemas.microsoft.com/office/powerpoint/2010/main" val="1892892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2AF2F-5979-D569-A035-506D313498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103E57-FD5F-7167-B612-384F645561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A54D8E-BBFE-6DED-E09C-0450B1D171D6}"/>
              </a:ext>
            </a:extLst>
          </p:cNvPr>
          <p:cNvSpPr>
            <a:spLocks noGrp="1"/>
          </p:cNvSpPr>
          <p:nvPr>
            <p:ph type="body" idx="1"/>
          </p:nvPr>
        </p:nvSpPr>
        <p:spPr/>
        <p:txBody>
          <a:bodyPr/>
          <a:lstStyle/>
          <a:p>
            <a:r>
              <a:rPr lang="en-US" dirty="0"/>
              <a:t>NICK</a:t>
            </a:r>
          </a:p>
          <a:p>
            <a:endParaRPr lang="en-US"/>
          </a:p>
          <a:p>
            <a:r>
              <a:rPr lang="en-US" dirty="0"/>
              <a:t>These four qualities are what transform safety professionals into adaptive leaders. (review list)</a:t>
            </a:r>
            <a:endParaRPr lang="en-US" dirty="0">
              <a:ea typeface="Calibri"/>
              <a:cs typeface="Calibri"/>
            </a:endParaRPr>
          </a:p>
          <a:p>
            <a:endParaRPr lang="en-US" dirty="0">
              <a:ea typeface="Calibri"/>
              <a:cs typeface="Calibri"/>
            </a:endParaRPr>
          </a:p>
          <a:p>
            <a:r>
              <a:rPr lang="en-US" dirty="0">
                <a:ea typeface="Calibri"/>
                <a:cs typeface="Calibri"/>
              </a:rPr>
              <a:t>Because at the end of the day, pivoting is a change in strategy without a change in vision. Remember, it is impossible to get stuck somewhere if you keep learning something new. </a:t>
            </a:r>
            <a:endParaRPr lang="en-US" dirty="0"/>
          </a:p>
        </p:txBody>
      </p:sp>
      <p:sp>
        <p:nvSpPr>
          <p:cNvPr id="4" name="Slide Number Placeholder 3">
            <a:extLst>
              <a:ext uri="{FF2B5EF4-FFF2-40B4-BE49-F238E27FC236}">
                <a16:creationId xmlns:a16="http://schemas.microsoft.com/office/drawing/2014/main" id="{2284F0E9-D5D2-063B-7256-8801450E4944}"/>
              </a:ext>
            </a:extLst>
          </p:cNvPr>
          <p:cNvSpPr>
            <a:spLocks noGrp="1"/>
          </p:cNvSpPr>
          <p:nvPr>
            <p:ph type="sldNum" sz="quarter" idx="5"/>
          </p:nvPr>
        </p:nvSpPr>
        <p:spPr/>
        <p:txBody>
          <a:bodyPr/>
          <a:lstStyle/>
          <a:p>
            <a:fld id="{814DEE30-9F32-CF4E-8610-51EDD936FF61}" type="slidenum">
              <a:rPr lang="en-US" smtClean="0"/>
              <a:t>13</a:t>
            </a:fld>
            <a:endParaRPr lang="en-US"/>
          </a:p>
        </p:txBody>
      </p:sp>
    </p:spTree>
    <p:extLst>
      <p:ext uri="{BB962C8B-B14F-4D97-AF65-F5344CB8AC3E}">
        <p14:creationId xmlns:p14="http://schemas.microsoft.com/office/powerpoint/2010/main" val="3164155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NICK</a:t>
            </a:r>
            <a:endParaRPr lang="en-US" dirty="0"/>
          </a:p>
          <a:p>
            <a:endParaRPr lang="en-US"/>
          </a:p>
          <a:p>
            <a:r>
              <a:rPr lang="en-US" dirty="0"/>
              <a:t>Pivoting allows us to stay relevant, resilient, and respected as leaders in our organizations.</a:t>
            </a:r>
            <a:endParaRPr lang="en-US" dirty="0">
              <a:ea typeface="Calibri" panose="020F0502020204030204"/>
              <a:cs typeface="Calibri" panose="020F0502020204030204"/>
            </a:endParaRPr>
          </a:p>
          <a:p>
            <a:endParaRPr lang="en-US">
              <a:ea typeface="Calibri" panose="020F0502020204030204"/>
              <a:cs typeface="Calibri" panose="020F0502020204030204"/>
            </a:endParaRPr>
          </a:p>
          <a:p>
            <a:r>
              <a:rPr lang="en-US" dirty="0"/>
              <a:t>The next time your organization faces change, don’t resist it—pivot with it, and lead the way. Use this time to learn from your peers, share your best practices, and engage with fellow AG members on what has worked, and not worked, within your workplace.</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14DEE30-9F32-CF4E-8610-51EDD936FF61}" type="slidenum">
              <a:rPr lang="en-US" smtClean="0"/>
              <a:t>14</a:t>
            </a:fld>
            <a:endParaRPr lang="en-US"/>
          </a:p>
        </p:txBody>
      </p:sp>
    </p:spTree>
    <p:extLst>
      <p:ext uri="{BB962C8B-B14F-4D97-AF65-F5344CB8AC3E}">
        <p14:creationId xmlns:p14="http://schemas.microsoft.com/office/powerpoint/2010/main" val="3706541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KAMIL</a:t>
            </a:r>
          </a:p>
          <a:p>
            <a:endParaRPr lang="en-US">
              <a:ea typeface="Calibri"/>
              <a:cs typeface="Calibri"/>
            </a:endParaRPr>
          </a:p>
          <a:p>
            <a:r>
              <a:rPr lang="en-US">
                <a:ea typeface="Calibri"/>
                <a:cs typeface="Calibri"/>
              </a:rPr>
              <a:t>Set up questions (Staff will also put questions in chat)</a:t>
            </a:r>
          </a:p>
          <a:p>
            <a:endParaRPr lang="en-US">
              <a:ea typeface="Calibri"/>
              <a:cs typeface="Calibri"/>
            </a:endParaRPr>
          </a:p>
          <a:p>
            <a:r>
              <a:rPr lang="en-US">
                <a:ea typeface="Calibri"/>
                <a:cs typeface="Calibri"/>
              </a:rPr>
              <a:t>Staff will put link in chat for notes.  Please click on the link prior to heading to your breakout room.  But only one person needs to submit for each room (although we always welcome </a:t>
            </a:r>
            <a:r>
              <a:rPr lang="en-US" err="1">
                <a:ea typeface="Calibri"/>
                <a:cs typeface="Calibri"/>
              </a:rPr>
              <a:t>indviduals</a:t>
            </a:r>
            <a:r>
              <a:rPr lang="en-US">
                <a:ea typeface="Calibri"/>
                <a:cs typeface="Calibri"/>
              </a:rPr>
              <a:t> thoughts). </a:t>
            </a:r>
          </a:p>
          <a:p>
            <a:endParaRPr lang="en-US">
              <a:ea typeface="Calibri"/>
              <a:cs typeface="Calibri"/>
            </a:endParaRPr>
          </a:p>
          <a:p>
            <a:r>
              <a:rPr lang="en-US">
                <a:ea typeface="Calibri"/>
                <a:cs typeface="Calibri"/>
              </a:rPr>
              <a:t>20 – 30 minutes </a:t>
            </a:r>
          </a:p>
        </p:txBody>
      </p:sp>
      <p:sp>
        <p:nvSpPr>
          <p:cNvPr id="4" name="Slide Number Placeholder 3"/>
          <p:cNvSpPr>
            <a:spLocks noGrp="1"/>
          </p:cNvSpPr>
          <p:nvPr>
            <p:ph type="sldNum" sz="quarter" idx="5"/>
          </p:nvPr>
        </p:nvSpPr>
        <p:spPr/>
        <p:txBody>
          <a:bodyPr/>
          <a:lstStyle/>
          <a:p>
            <a:fld id="{814DEE30-9F32-CF4E-8610-51EDD936FF61}" type="slidenum">
              <a:rPr lang="en-US" smtClean="0"/>
              <a:t>15</a:t>
            </a:fld>
            <a:endParaRPr lang="en-US"/>
          </a:p>
        </p:txBody>
      </p:sp>
    </p:spTree>
    <p:extLst>
      <p:ext uri="{BB962C8B-B14F-4D97-AF65-F5344CB8AC3E}">
        <p14:creationId xmlns:p14="http://schemas.microsoft.com/office/powerpoint/2010/main" val="236936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DALLAS</a:t>
            </a:r>
          </a:p>
          <a:p>
            <a:endParaRPr lang="en-US">
              <a:ea typeface="Calibri"/>
              <a:cs typeface="Calibri"/>
            </a:endParaRPr>
          </a:p>
          <a:p>
            <a:r>
              <a:rPr lang="en-US">
                <a:ea typeface="Calibri"/>
                <a:cs typeface="Calibri"/>
              </a:rPr>
              <a:t>Note date/time of next meeting and that if they did not receive the calendar invite to reach out to staff at email below and we can resend</a:t>
            </a:r>
          </a:p>
          <a:p>
            <a:endParaRPr lang="en-US">
              <a:ea typeface="Calibri"/>
              <a:cs typeface="Calibri"/>
            </a:endParaRPr>
          </a:p>
          <a:p>
            <a:r>
              <a:rPr lang="en-US">
                <a:ea typeface="Calibri"/>
                <a:cs typeface="Calibri"/>
              </a:rPr>
              <a:t>Remind them that their role on the AG means that not only do they bring insight and information TO the AG meetings, but also bring topics discussed BACK to their communities.  </a:t>
            </a:r>
          </a:p>
          <a:p>
            <a:endParaRPr lang="en-US">
              <a:ea typeface="Calibri"/>
              <a:cs typeface="Calibri"/>
            </a:endParaRPr>
          </a:p>
          <a:p>
            <a:r>
              <a:rPr lang="en-US">
                <a:ea typeface="Calibri"/>
                <a:cs typeface="Calibri"/>
              </a:rPr>
              <a:t>Remind them that presentations and information is available on the AG Webpage of the ASSP website (Staff will put link in chat)</a:t>
            </a:r>
          </a:p>
          <a:p>
            <a:endParaRPr lang="en-US">
              <a:ea typeface="Calibri"/>
              <a:cs typeface="Calibri"/>
            </a:endParaRPr>
          </a:p>
          <a:p>
            <a:r>
              <a:rPr lang="en-US">
                <a:ea typeface="Calibri"/>
                <a:cs typeface="Calibri"/>
              </a:rPr>
              <a:t>Remind them that they can reach out to OC or staff at </a:t>
            </a:r>
            <a:r>
              <a:rPr lang="en-US">
                <a:ea typeface="Calibri"/>
                <a:cs typeface="Calibri"/>
                <a:hlinkClick r:id="rId3"/>
              </a:rPr>
              <a:t>goveranance@assp.org</a:t>
            </a:r>
            <a:r>
              <a:rPr lang="en-US">
                <a:ea typeface="Calibri"/>
                <a:cs typeface="Calibri"/>
              </a:rPr>
              <a:t> </a:t>
            </a:r>
          </a:p>
        </p:txBody>
      </p:sp>
      <p:sp>
        <p:nvSpPr>
          <p:cNvPr id="4" name="Slide Number Placeholder 3"/>
          <p:cNvSpPr>
            <a:spLocks noGrp="1"/>
          </p:cNvSpPr>
          <p:nvPr>
            <p:ph type="sldNum" sz="quarter" idx="5"/>
          </p:nvPr>
        </p:nvSpPr>
        <p:spPr/>
        <p:txBody>
          <a:bodyPr/>
          <a:lstStyle/>
          <a:p>
            <a:fld id="{814DEE30-9F32-CF4E-8610-51EDD936FF61}" type="slidenum">
              <a:rPr lang="en-US" smtClean="0"/>
              <a:t>16</a:t>
            </a:fld>
            <a:endParaRPr lang="en-US"/>
          </a:p>
        </p:txBody>
      </p:sp>
    </p:spTree>
    <p:extLst>
      <p:ext uri="{BB962C8B-B14F-4D97-AF65-F5344CB8AC3E}">
        <p14:creationId xmlns:p14="http://schemas.microsoft.com/office/powerpoint/2010/main" val="1875872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9E551-A098-3845-62E6-5382FAB690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50A39F-CFC6-602E-A406-91FEB6F339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3A5433-D7C9-BD0D-F77E-68C83B676F64}"/>
              </a:ext>
            </a:extLst>
          </p:cNvPr>
          <p:cNvSpPr>
            <a:spLocks noGrp="1"/>
          </p:cNvSpPr>
          <p:nvPr>
            <p:ph type="body" idx="1"/>
          </p:nvPr>
        </p:nvSpPr>
        <p:spPr/>
        <p:txBody>
          <a:bodyPr/>
          <a:lstStyle/>
          <a:p>
            <a:r>
              <a:rPr lang="en-US">
                <a:ea typeface="Calibri"/>
                <a:cs typeface="Calibri"/>
              </a:rPr>
              <a:t>NICK</a:t>
            </a:r>
          </a:p>
        </p:txBody>
      </p:sp>
      <p:sp>
        <p:nvSpPr>
          <p:cNvPr id="4" name="Slide Number Placeholder 3">
            <a:extLst>
              <a:ext uri="{FF2B5EF4-FFF2-40B4-BE49-F238E27FC236}">
                <a16:creationId xmlns:a16="http://schemas.microsoft.com/office/drawing/2014/main" id="{B6ACD191-7B71-5399-C67E-1D86C7098BCE}"/>
              </a:ext>
            </a:extLst>
          </p:cNvPr>
          <p:cNvSpPr>
            <a:spLocks noGrp="1"/>
          </p:cNvSpPr>
          <p:nvPr>
            <p:ph type="sldNum" sz="quarter" idx="5"/>
          </p:nvPr>
        </p:nvSpPr>
        <p:spPr/>
        <p:txBody>
          <a:bodyPr/>
          <a:lstStyle/>
          <a:p>
            <a:fld id="{814DEE30-9F32-CF4E-8610-51EDD936FF61}" type="slidenum">
              <a:rPr lang="en-US" smtClean="0"/>
              <a:t>17</a:t>
            </a:fld>
            <a:endParaRPr lang="en-US"/>
          </a:p>
        </p:txBody>
      </p:sp>
    </p:spTree>
    <p:extLst>
      <p:ext uri="{BB962C8B-B14F-4D97-AF65-F5344CB8AC3E}">
        <p14:creationId xmlns:p14="http://schemas.microsoft.com/office/powerpoint/2010/main" val="1815693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CLEAR Values</a:t>
            </a:r>
            <a:endParaRPr lang="en-US" dirty="0"/>
          </a:p>
          <a:p>
            <a:r>
              <a:rPr lang="en-US" dirty="0"/>
              <a:t>ASSP’s CLEAR values set expectations for how we as a community interact. </a:t>
            </a:r>
          </a:p>
          <a:p>
            <a:endParaRPr lang="en-US" dirty="0"/>
          </a:p>
          <a:p>
            <a:r>
              <a:rPr lang="en-US" dirty="0"/>
              <a:t>CLEAR VALUES</a:t>
            </a:r>
          </a:p>
          <a:p>
            <a:r>
              <a:rPr lang="en-US" b="1" dirty="0"/>
              <a:t>Community</a:t>
            </a:r>
            <a:r>
              <a:rPr lang="en-US" dirty="0"/>
              <a:t>: We provide a welcoming and collaborative environment that creates belonging and inclusivity for all.</a:t>
            </a:r>
          </a:p>
          <a:p>
            <a:r>
              <a:rPr lang="en-US" b="1" dirty="0"/>
              <a:t>Leadership</a:t>
            </a:r>
            <a:r>
              <a:rPr lang="en-US" dirty="0"/>
              <a:t>: We exemplify integrity and empower others.</a:t>
            </a:r>
          </a:p>
          <a:p>
            <a:r>
              <a:rPr lang="en-US" b="1" dirty="0"/>
              <a:t>Excellence</a:t>
            </a:r>
            <a:r>
              <a:rPr lang="en-US" dirty="0"/>
              <a:t>: We strive always to deliver our best.</a:t>
            </a:r>
          </a:p>
          <a:p>
            <a:r>
              <a:rPr lang="en-US" b="1" dirty="0"/>
              <a:t>Accountability</a:t>
            </a:r>
            <a:r>
              <a:rPr lang="en-US" dirty="0"/>
              <a:t>: We are ethical, reliable and trustworthy in all we do.</a:t>
            </a:r>
          </a:p>
          <a:p>
            <a:r>
              <a:rPr lang="en-US" b="1" dirty="0"/>
              <a:t>Respect</a:t>
            </a:r>
            <a:r>
              <a:rPr lang="en-US" dirty="0"/>
              <a:t>: We act with humility, listen to others and foster strong working relationships.</a:t>
            </a:r>
          </a:p>
          <a:p>
            <a:r>
              <a:rPr lang="en-US" dirty="0"/>
              <a:t> </a:t>
            </a:r>
          </a:p>
          <a:p>
            <a:r>
              <a:rPr lang="en-US" dirty="0"/>
              <a:t>Our CLEAR values guide our behavior, decisions and actions – with our peers and our members. It is both </a:t>
            </a:r>
            <a:r>
              <a:rPr lang="en-US" b="1" dirty="0"/>
              <a:t>What we Do and How we Choose to Do It.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4DEE30-9F32-CF4E-8610-51EDD936FF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1F924D53-22ED-AE8C-32D5-3E7842F3BE9C}"/>
              </a:ext>
            </a:extLst>
          </p:cNvPr>
          <p:cNvSpPr>
            <a:spLocks noGrp="1" noRot="1" noChangeAspect="1"/>
          </p:cNvSpPr>
          <p:nvPr>
            <p:ph type="sldImg"/>
          </p:nvPr>
        </p:nvSpPr>
        <p:spPr>
          <a:xfrm>
            <a:off x="1266825" y="827088"/>
            <a:ext cx="4324350" cy="2432050"/>
          </a:xfrm>
        </p:spPr>
      </p:sp>
    </p:spTree>
    <p:extLst>
      <p:ext uri="{BB962C8B-B14F-4D97-AF65-F5344CB8AC3E}">
        <p14:creationId xmlns:p14="http://schemas.microsoft.com/office/powerpoint/2010/main" val="2737579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D" dirty="0"/>
          </a:p>
        </p:txBody>
      </p:sp>
      <p:sp>
        <p:nvSpPr>
          <p:cNvPr id="4" name="Slide Number Placeholder 3"/>
          <p:cNvSpPr>
            <a:spLocks noGrp="1"/>
          </p:cNvSpPr>
          <p:nvPr>
            <p:ph type="sldNum" sz="quarter" idx="5"/>
          </p:nvPr>
        </p:nvSpPr>
        <p:spPr/>
        <p:txBody>
          <a:bodyPr/>
          <a:lstStyle/>
          <a:p>
            <a:fld id="{814DEE30-9F32-CF4E-8610-51EDD936FF61}" type="slidenum">
              <a:rPr lang="en-US" smtClean="0"/>
              <a:t>3</a:t>
            </a:fld>
            <a:endParaRPr lang="en-US"/>
          </a:p>
        </p:txBody>
      </p:sp>
    </p:spTree>
    <p:extLst>
      <p:ext uri="{BB962C8B-B14F-4D97-AF65-F5344CB8AC3E}">
        <p14:creationId xmlns:p14="http://schemas.microsoft.com/office/powerpoint/2010/main" val="1010781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ERIC</a:t>
            </a:r>
          </a:p>
          <a:p>
            <a:r>
              <a:rPr lang="en-US">
                <a:ea typeface="Calibri"/>
                <a:cs typeface="Calibri"/>
              </a:rPr>
              <a:t>When faced with a challenge, we have to react quickly.  How we do that can impact the success of our work. Here is an example of one way to do that.</a:t>
            </a:r>
          </a:p>
        </p:txBody>
      </p:sp>
      <p:sp>
        <p:nvSpPr>
          <p:cNvPr id="4" name="Slide Number Placeholder 3"/>
          <p:cNvSpPr>
            <a:spLocks noGrp="1"/>
          </p:cNvSpPr>
          <p:nvPr>
            <p:ph type="sldNum" sz="quarter" idx="5"/>
          </p:nvPr>
        </p:nvSpPr>
        <p:spPr/>
        <p:txBody>
          <a:bodyPr/>
          <a:lstStyle/>
          <a:p>
            <a:fld id="{814DEE30-9F32-CF4E-8610-51EDD936FF61}" type="slidenum">
              <a:rPr lang="en-US" smtClean="0"/>
              <a:t>4</a:t>
            </a:fld>
            <a:endParaRPr lang="en-US"/>
          </a:p>
        </p:txBody>
      </p:sp>
    </p:spTree>
    <p:extLst>
      <p:ext uri="{BB962C8B-B14F-4D97-AF65-F5344CB8AC3E}">
        <p14:creationId xmlns:p14="http://schemas.microsoft.com/office/powerpoint/2010/main" val="1811688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ERIC</a:t>
            </a:r>
          </a:p>
          <a:p>
            <a:endParaRPr lang="en-US">
              <a:ea typeface="Calibri"/>
              <a:cs typeface="Calibri"/>
            </a:endParaRPr>
          </a:p>
          <a:p>
            <a:r>
              <a:rPr lang="en-US"/>
              <a:t>Whether we plan to or not, we likely make decisions to pivot every day. It might be an event during production, a traffic delay that alters our usual commute, or shifts in macroeconomic conditions that force us to change materials or suppliers.  </a:t>
            </a:r>
            <a:r>
              <a:rPr lang="en-US">
                <a:solidFill>
                  <a:srgbClr val="1A1446"/>
                </a:solidFill>
              </a:rPr>
              <a:t>The decisions we make in response to changing circumstances can be the difference between success and an unforeseen incident that impacts lives.</a:t>
            </a:r>
          </a:p>
          <a:p>
            <a:endParaRPr lang="en-US">
              <a:solidFill>
                <a:srgbClr val="1A1446"/>
              </a:solidFill>
              <a:ea typeface="Calibri"/>
              <a:cs typeface="Calibri"/>
            </a:endParaRPr>
          </a:p>
          <a:p>
            <a:r>
              <a:rPr lang="en-US">
                <a:solidFill>
                  <a:srgbClr val="1A1446"/>
                </a:solidFill>
                <a:ea typeface="Calibri"/>
                <a:cs typeface="Calibri"/>
              </a:rPr>
              <a:t>My team recently had to make an important pivot in our work to meet a rush request that came in from a customer to support a construction project they had.  The project was in a challenging climate and was mixed in with close proximity to their guests. The request was difficult to meet as we had to find the right consultant with the needed skills, availability and resources to support them in a hot environment.  Now, that isn't an overly complex example, but it was one my team did not expect and we had to pivot our work to support this client.</a:t>
            </a:r>
          </a:p>
          <a:p>
            <a:endParaRPr lang="en-US">
              <a:solidFill>
                <a:srgbClr val="1A1446"/>
              </a:solidFill>
              <a:ea typeface="Calibri"/>
              <a:cs typeface="Calibri"/>
            </a:endParaRPr>
          </a:p>
          <a:p>
            <a:r>
              <a:rPr lang="en-US">
                <a:solidFill>
                  <a:srgbClr val="1A1446"/>
                </a:solidFill>
                <a:ea typeface="Calibri"/>
                <a:cs typeface="Calibri"/>
              </a:rPr>
              <a:t>As OSH Professionals we take in all these different pieces of information and work to meet the challenge to support our business while protecting our people, equipment, processes and brand.  Heavy stuff right?  I am sure you all feel and even thrive from the challenge. As our world becomes increasingly intertwined and complex, we must maintain our focus while not abandoning our safety principles.  Like any skill, we need to learn and develop in it. So, lets explore  this skill. </a:t>
            </a:r>
          </a:p>
          <a:p>
            <a:endParaRPr lang="en-US">
              <a:solidFill>
                <a:srgbClr val="1A1446"/>
              </a:solidFill>
              <a:ea typeface="Calibri"/>
              <a:cs typeface="Calibri"/>
            </a:endParaRPr>
          </a:p>
          <a:p>
            <a:r>
              <a:rPr lang="en-US">
                <a:solidFill>
                  <a:srgbClr val="1A1446"/>
                </a:solidFill>
                <a:ea typeface="Calibri"/>
                <a:cs typeface="Calibri"/>
              </a:rPr>
              <a:t>Kamil.....</a:t>
            </a: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14DEE30-9F32-CF4E-8610-51EDD936FF61}" type="slidenum">
              <a:rPr lang="en-US" smtClean="0"/>
              <a:t>5</a:t>
            </a:fld>
            <a:endParaRPr lang="en-US"/>
          </a:p>
        </p:txBody>
      </p:sp>
    </p:spTree>
    <p:extLst>
      <p:ext uri="{BB962C8B-B14F-4D97-AF65-F5344CB8AC3E}">
        <p14:creationId xmlns:p14="http://schemas.microsoft.com/office/powerpoint/2010/main" val="681842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KAMIL</a:t>
            </a:r>
          </a:p>
          <a:p>
            <a:endParaRPr lang="en-US">
              <a:ea typeface="Calibri"/>
              <a:cs typeface="Calibri"/>
            </a:endParaRPr>
          </a:p>
          <a:p>
            <a:r>
              <a:rPr lang="en-US">
                <a:ea typeface="Calibri"/>
                <a:cs typeface="Calibri"/>
              </a:rPr>
              <a:t>If we, as safety professionals don't learn to pivot, we risk becoming irrelevant – or worse, exposing working to unaddressed hazards. </a:t>
            </a:r>
          </a:p>
        </p:txBody>
      </p:sp>
      <p:sp>
        <p:nvSpPr>
          <p:cNvPr id="4" name="Slide Number Placeholder 3"/>
          <p:cNvSpPr>
            <a:spLocks noGrp="1"/>
          </p:cNvSpPr>
          <p:nvPr>
            <p:ph type="sldNum" sz="quarter" idx="5"/>
          </p:nvPr>
        </p:nvSpPr>
        <p:spPr/>
        <p:txBody>
          <a:bodyPr/>
          <a:lstStyle/>
          <a:p>
            <a:fld id="{814DEE30-9F32-CF4E-8610-51EDD936FF61}" type="slidenum">
              <a:rPr lang="en-US" smtClean="0"/>
              <a:t>6</a:t>
            </a:fld>
            <a:endParaRPr lang="en-US"/>
          </a:p>
        </p:txBody>
      </p:sp>
    </p:spTree>
    <p:extLst>
      <p:ext uri="{BB962C8B-B14F-4D97-AF65-F5344CB8AC3E}">
        <p14:creationId xmlns:p14="http://schemas.microsoft.com/office/powerpoint/2010/main" val="3820761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KAMIL</a:t>
            </a:r>
          </a:p>
          <a:p>
            <a:endParaRPr lang="en-US">
              <a:ea typeface="Calibri"/>
              <a:cs typeface="Calibri"/>
            </a:endParaRPr>
          </a:p>
          <a:p>
            <a:r>
              <a:rPr lang="en-US">
                <a:ea typeface="Calibri"/>
                <a:cs typeface="Calibri"/>
              </a:rPr>
              <a:t>There are 4 forces driving a safety professionals need to pivot.  They are:</a:t>
            </a:r>
          </a:p>
          <a:p>
            <a:endParaRPr lang="en-US">
              <a:ea typeface="Calibri"/>
              <a:cs typeface="Calibri"/>
            </a:endParaRPr>
          </a:p>
          <a:p>
            <a:r>
              <a:rPr lang="en-US">
                <a:ea typeface="Calibri"/>
                <a:cs typeface="Calibri"/>
              </a:rPr>
              <a:t>Technology, Competition, Financial, Risks.  </a:t>
            </a:r>
          </a:p>
          <a:p>
            <a:endParaRPr lang="en-US">
              <a:ea typeface="Calibri"/>
              <a:cs typeface="Calibri"/>
            </a:endParaRPr>
          </a:p>
          <a:p>
            <a:r>
              <a:rPr lang="en-US">
                <a:ea typeface="Calibri"/>
                <a:cs typeface="Calibri"/>
              </a:rPr>
              <a:t>Let's look at each in more detail</a:t>
            </a:r>
          </a:p>
        </p:txBody>
      </p:sp>
      <p:sp>
        <p:nvSpPr>
          <p:cNvPr id="4" name="Slide Number Placeholder 3"/>
          <p:cNvSpPr>
            <a:spLocks noGrp="1"/>
          </p:cNvSpPr>
          <p:nvPr>
            <p:ph type="sldNum" sz="quarter" idx="5"/>
          </p:nvPr>
        </p:nvSpPr>
        <p:spPr/>
        <p:txBody>
          <a:bodyPr/>
          <a:lstStyle/>
          <a:p>
            <a:fld id="{814DEE30-9F32-CF4E-8610-51EDD936FF61}" type="slidenum">
              <a:rPr lang="en-US" smtClean="0"/>
              <a:t>7</a:t>
            </a:fld>
            <a:endParaRPr lang="en-US"/>
          </a:p>
        </p:txBody>
      </p:sp>
    </p:spTree>
    <p:extLst>
      <p:ext uri="{BB962C8B-B14F-4D97-AF65-F5344CB8AC3E}">
        <p14:creationId xmlns:p14="http://schemas.microsoft.com/office/powerpoint/2010/main" val="2496736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LISA</a:t>
            </a:r>
            <a:endParaRPr lang="en-US"/>
          </a:p>
          <a:p>
            <a:endParaRPr lang="en-US"/>
          </a:p>
          <a:p>
            <a:r>
              <a:rPr lang="en-US"/>
              <a:t>Technology is one of the fastest-moving forces requiring us to pivot. We’re seeing AI used for predictive analytics, wearables tracking worker fatigue or exposure, drones conducting inspections, and automation reducing repetitive tasks.</a:t>
            </a:r>
            <a:endParaRPr lang="en-US">
              <a:ea typeface="Calibri"/>
              <a:cs typeface="Calibri"/>
            </a:endParaRPr>
          </a:p>
          <a:p>
            <a:endParaRPr lang="en-US"/>
          </a:p>
          <a:p>
            <a:r>
              <a:rPr lang="en-US"/>
              <a:t>But here’s the challenge: many workers—and even leaders—resist adopting new tools. Sometimes it’s fear of being replaced. Other times, it’s simply the steep learning curve that comes with change.</a:t>
            </a:r>
            <a:endParaRPr lang="en-US">
              <a:ea typeface="Calibri"/>
              <a:cs typeface="Calibri"/>
            </a:endParaRPr>
          </a:p>
          <a:p>
            <a:endParaRPr lang="en-US"/>
          </a:p>
          <a:p>
            <a:r>
              <a:rPr lang="en-US"/>
              <a:t>As safety professionals, we don’t have to become IT engineers—but we </a:t>
            </a:r>
            <a:r>
              <a:rPr lang="en-US" i="1"/>
              <a:t>do</a:t>
            </a:r>
            <a:r>
              <a:rPr lang="en-US"/>
              <a:t> need to be curious. That means asking: How could this tool reduce incidents? How do we ensure data privacy and human factors are addressed?</a:t>
            </a:r>
            <a:endParaRPr lang="en-US">
              <a:ea typeface="Calibri"/>
              <a:cs typeface="Calibri"/>
            </a:endParaRPr>
          </a:p>
          <a:p>
            <a:r>
              <a:rPr lang="en-US"/>
              <a:t>And most importantly, pivoting here means collaborating across functions—working with IT, HR, and operations so safety isn’t an afterthought, but built into technology from the start.</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14DEE30-9F32-CF4E-8610-51EDD936FF61}" type="slidenum">
              <a:rPr lang="en-US" smtClean="0"/>
              <a:t>8</a:t>
            </a:fld>
            <a:endParaRPr lang="en-US"/>
          </a:p>
        </p:txBody>
      </p:sp>
    </p:spTree>
    <p:extLst>
      <p:ext uri="{BB962C8B-B14F-4D97-AF65-F5344CB8AC3E}">
        <p14:creationId xmlns:p14="http://schemas.microsoft.com/office/powerpoint/2010/main" val="1891932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LISA</a:t>
            </a:r>
            <a:endParaRPr lang="en-US"/>
          </a:p>
          <a:p>
            <a:endParaRPr lang="en-US"/>
          </a:p>
          <a:p>
            <a:r>
              <a:rPr lang="en-US"/>
              <a:t>Competition might not be the first thing we think of in safety, but it plays a big role.</a:t>
            </a:r>
            <a:endParaRPr lang="en-US">
              <a:ea typeface="Calibri" panose="020F0502020204030204"/>
              <a:cs typeface="Calibri" panose="020F0502020204030204"/>
            </a:endParaRPr>
          </a:p>
          <a:p>
            <a:endParaRPr lang="en-US"/>
          </a:p>
          <a:p>
            <a:r>
              <a:rPr lang="en-US"/>
              <a:t>Inside our organizations, safety often competes with other priorities: production goals, efficiency targets, cost savings. If leaders see safety as a barrier instead of an enabler, safety will lose that competition.</a:t>
            </a:r>
            <a:endParaRPr lang="en-US">
              <a:ea typeface="Calibri"/>
              <a:cs typeface="Calibri"/>
            </a:endParaRPr>
          </a:p>
          <a:p>
            <a:endParaRPr lang="en-US"/>
          </a:p>
          <a:p>
            <a:r>
              <a:rPr lang="en-US"/>
              <a:t>Externally, companies are competing for talent and customers. And here’s the pivot: a strong safety culture is a competitive advantage. Workers want to go home safe, and they want to join companies where they feel valued. Customers want to work with companies that protect people and the environment.</a:t>
            </a:r>
            <a:endParaRPr lang="en-US">
              <a:ea typeface="Calibri"/>
              <a:cs typeface="Calibri"/>
            </a:endParaRPr>
          </a:p>
          <a:p>
            <a:endParaRPr lang="en-US"/>
          </a:p>
          <a:p>
            <a:r>
              <a:rPr lang="en-US"/>
              <a:t>So how do we pivot? By positioning safety as part of the business strategy. Benchmarking against industry leaders, learning from peers, and—most importantly—speaking the language of ROI. Instead of just saying ‘we avoided accidents,’ frame it as ‘we saved X dollars in reduced downtime, turnover, and claims.’ That shifts safety from being seen as a cost to being seen as a driver of value.</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14DEE30-9F32-CF4E-8610-51EDD936FF61}" type="slidenum">
              <a:rPr lang="en-US" smtClean="0"/>
              <a:t>9</a:t>
            </a:fld>
            <a:endParaRPr lang="en-US"/>
          </a:p>
        </p:txBody>
      </p:sp>
    </p:spTree>
    <p:extLst>
      <p:ext uri="{BB962C8B-B14F-4D97-AF65-F5344CB8AC3E}">
        <p14:creationId xmlns:p14="http://schemas.microsoft.com/office/powerpoint/2010/main" val="42381069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6629"/>
          </a:xfrm>
          <a:prstGeom prst="rect">
            <a:avLst/>
          </a:prstGeom>
        </p:spPr>
      </p:pic>
      <p:sp>
        <p:nvSpPr>
          <p:cNvPr id="2" name="Title 1"/>
          <p:cNvSpPr>
            <a:spLocks noGrp="1"/>
          </p:cNvSpPr>
          <p:nvPr>
            <p:ph type="ctrTitle"/>
          </p:nvPr>
        </p:nvSpPr>
        <p:spPr>
          <a:xfrm>
            <a:off x="1016000" y="2463954"/>
            <a:ext cx="10160000" cy="232354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1016000" y="4922648"/>
            <a:ext cx="10160000" cy="7722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p:cNvPicPr>
            <a:picLocks noChangeAspect="1"/>
          </p:cNvPicPr>
          <p:nvPr userDrawn="1"/>
        </p:nvPicPr>
        <p:blipFill>
          <a:blip r:embed="rId3"/>
          <a:stretch>
            <a:fillRect/>
          </a:stretch>
        </p:blipFill>
        <p:spPr>
          <a:xfrm>
            <a:off x="1016000" y="897857"/>
            <a:ext cx="5484495" cy="1224693"/>
          </a:xfrm>
          <a:prstGeom prst="rect">
            <a:avLst/>
          </a:prstGeom>
        </p:spPr>
      </p:pic>
    </p:spTree>
    <p:extLst>
      <p:ext uri="{BB962C8B-B14F-4D97-AF65-F5344CB8AC3E}">
        <p14:creationId xmlns:p14="http://schemas.microsoft.com/office/powerpoint/2010/main" val="2030736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25C126-A13C-6A49-91A1-C344BA35EA6A}"/>
              </a:ext>
            </a:extLst>
          </p:cNvPr>
          <p:cNvSpPr/>
          <p:nvPr userDrawn="1"/>
        </p:nvSpPr>
        <p:spPr>
          <a:xfrm>
            <a:off x="0" y="1317812"/>
            <a:ext cx="12192000" cy="4222378"/>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880D6BB-671F-7D49-A64C-B9339972963E}"/>
              </a:ext>
            </a:extLst>
          </p:cNvPr>
          <p:cNvSpPr>
            <a:spLocks noGrp="1"/>
          </p:cNvSpPr>
          <p:nvPr>
            <p:ph type="title" hasCustomPrompt="1"/>
          </p:nvPr>
        </p:nvSpPr>
        <p:spPr>
          <a:xfrm>
            <a:off x="1670816" y="2316078"/>
            <a:ext cx="9497682" cy="2225841"/>
          </a:xfrm>
        </p:spPr>
        <p:txBody>
          <a:bodyPr>
            <a:normAutofit/>
          </a:bodyPr>
          <a:lstStyle>
            <a:lvl1pPr>
              <a:defRPr sz="5500">
                <a:solidFill>
                  <a:schemeClr val="bg1"/>
                </a:solidFill>
                <a:latin typeface="Arial" panose="020B0604020202020204" pitchFamily="34" charset="0"/>
                <a:cs typeface="Arial" panose="020B0604020202020204" pitchFamily="34" charset="0"/>
              </a:defRPr>
            </a:lvl1pPr>
          </a:lstStyle>
          <a:p>
            <a:r>
              <a:rPr lang="en-US"/>
              <a:t>Transition Slide</a:t>
            </a:r>
          </a:p>
        </p:txBody>
      </p:sp>
      <p:pic>
        <p:nvPicPr>
          <p:cNvPr id="18" name="Picture 17">
            <a:extLst>
              <a:ext uri="{FF2B5EF4-FFF2-40B4-BE49-F238E27FC236}">
                <a16:creationId xmlns:a16="http://schemas.microsoft.com/office/drawing/2014/main" id="{1042751B-4A8D-804D-85DE-0A753A99147C}"/>
              </a:ext>
            </a:extLst>
          </p:cNvPr>
          <p:cNvPicPr>
            <a:picLocks noChangeAspect="1"/>
          </p:cNvPicPr>
          <p:nvPr userDrawn="1"/>
        </p:nvPicPr>
        <p:blipFill>
          <a:blip r:embed="rId2"/>
          <a:stretch>
            <a:fillRect/>
          </a:stretch>
        </p:blipFill>
        <p:spPr>
          <a:xfrm>
            <a:off x="1017918" y="1317811"/>
            <a:ext cx="198065" cy="4222377"/>
          </a:xfrm>
          <a:prstGeom prst="rect">
            <a:avLst/>
          </a:prstGeom>
        </p:spPr>
      </p:pic>
      <p:pic>
        <p:nvPicPr>
          <p:cNvPr id="7" name="Picture 6">
            <a:extLst>
              <a:ext uri="{FF2B5EF4-FFF2-40B4-BE49-F238E27FC236}">
                <a16:creationId xmlns:a16="http://schemas.microsoft.com/office/drawing/2014/main" id="{377745FF-0BD5-BA47-9C79-5D4F67349430}"/>
              </a:ext>
            </a:extLst>
          </p:cNvPr>
          <p:cNvPicPr>
            <a:picLocks noChangeAspect="1"/>
          </p:cNvPicPr>
          <p:nvPr userDrawn="1"/>
        </p:nvPicPr>
        <p:blipFill>
          <a:blip r:embed="rId3"/>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3698726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98507"/>
            <a:ext cx="10515600" cy="1325563"/>
          </a:xfrm>
        </p:spPr>
        <p:txBody>
          <a:bodyPr/>
          <a:lstStyle>
            <a:lvl1pPr>
              <a:defRPr>
                <a:solidFill>
                  <a:srgbClr val="006435"/>
                </a:solidFill>
                <a:latin typeface="Arial" panose="020B0604020202020204" pitchFamily="34" charset="0"/>
                <a:cs typeface="Arial" panose="020B0604020202020204" pitchFamily="34" charset="0"/>
              </a:defRPr>
            </a:lvl1pPr>
          </a:lstStyle>
          <a:p>
            <a:r>
              <a:rPr lang="en-US"/>
              <a:t>Content Slide</a:t>
            </a:r>
          </a:p>
        </p:txBody>
      </p:sp>
      <p:sp>
        <p:nvSpPr>
          <p:cNvPr id="3" name="Content Placeholder 2"/>
          <p:cNvSpPr>
            <a:spLocks noGrp="1"/>
          </p:cNvSpPr>
          <p:nvPr>
            <p:ph idx="1" hasCustomPrompt="1"/>
          </p:nvPr>
        </p:nvSpPr>
        <p:spPr>
          <a:xfrm>
            <a:off x="838200" y="2106970"/>
            <a:ext cx="10515600" cy="3716853"/>
          </a:xfrm>
        </p:spPr>
        <p:txBody>
          <a:bodyPr/>
          <a:lstStyle>
            <a:lvl1pPr marL="228600" indent="-228600">
              <a:buClr>
                <a:srgbClr val="006435"/>
              </a:buClr>
              <a:buFont typeface="Wingdings" pitchFamily="2" charset="2"/>
              <a:buChar char="§"/>
              <a:defRPr>
                <a:latin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cs typeface="Arial" panose="020B0604020202020204" pitchFamily="34" charset="0"/>
              </a:defRPr>
            </a:lvl2pPr>
            <a:lvl3pPr marL="1143000" indent="-228600">
              <a:buClr>
                <a:srgbClr val="FFCB03"/>
              </a:buClr>
              <a:buFont typeface="Wingdings" pitchFamily="2" charset="2"/>
              <a:buChar char="§"/>
              <a:defRPr>
                <a:latin typeface="Arial" panose="020B0604020202020204" pitchFamily="34" charset="0"/>
                <a:cs typeface="Arial" panose="020B0604020202020204" pitchFamily="34" charset="0"/>
              </a:defRPr>
            </a:lvl3pPr>
            <a:lvl4pPr marL="1600200" indent="-228600">
              <a:buClr>
                <a:srgbClr val="FFCB03"/>
              </a:buClr>
              <a:buFont typeface="Wingdings" pitchFamily="2" charset="2"/>
              <a:buChar cha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Main copy shouldn’t be larger than Arial, 28 </a:t>
            </a:r>
            <a:r>
              <a:rPr lang="en-US" err="1"/>
              <a:t>pt</a:t>
            </a:r>
            <a:r>
              <a:rPr lang="en-US"/>
              <a:t> font</a:t>
            </a:r>
          </a:p>
          <a:p>
            <a:pPr lvl="1"/>
            <a:r>
              <a:rPr lang="en-US"/>
              <a:t>Second level copy Arial, 24 </a:t>
            </a:r>
            <a:r>
              <a:rPr lang="en-US" err="1"/>
              <a:t>pt</a:t>
            </a:r>
            <a:r>
              <a:rPr lang="en-US"/>
              <a:t> font</a:t>
            </a:r>
          </a:p>
          <a:p>
            <a:pPr lvl="2"/>
            <a:r>
              <a:rPr lang="en-US"/>
              <a:t>Third level copy Arial 20 </a:t>
            </a:r>
            <a:r>
              <a:rPr lang="en-US" err="1"/>
              <a:t>pt</a:t>
            </a:r>
            <a:r>
              <a:rPr lang="en-US"/>
              <a:t> font</a:t>
            </a:r>
          </a:p>
          <a:p>
            <a:pPr lvl="3"/>
            <a:r>
              <a:rPr lang="en-US"/>
              <a:t>Fourth level copy Arial 18 </a:t>
            </a:r>
            <a:r>
              <a:rPr lang="en-US" err="1"/>
              <a:t>pt</a:t>
            </a:r>
            <a:r>
              <a:rPr lang="en-US"/>
              <a:t> font</a:t>
            </a:r>
          </a:p>
        </p:txBody>
      </p:sp>
      <p:sp>
        <p:nvSpPr>
          <p:cNvPr id="6" name="Slide Number Placeholder 5"/>
          <p:cNvSpPr>
            <a:spLocks noGrp="1"/>
          </p:cNvSpPr>
          <p:nvPr>
            <p:ph type="sldNum" sz="quarter" idx="12"/>
          </p:nvPr>
        </p:nvSpPr>
        <p:spPr>
          <a:xfrm>
            <a:off x="838200" y="6185181"/>
            <a:ext cx="2743200" cy="365125"/>
          </a:xfrm>
        </p:spPr>
        <p:txBody>
          <a:bodyPr/>
          <a:lstStyle>
            <a:lvl1pPr algn="l">
              <a:defRPr/>
            </a:lvl1pPr>
          </a:lstStyle>
          <a:p>
            <a:fld id="{FE64FAF0-67D6-8641-82FF-792E6360F5A5}" type="slidenum">
              <a:rPr lang="en-US" smtClean="0"/>
              <a:pPr/>
              <a:t>‹#›</a:t>
            </a:fld>
            <a:endParaRPr lang="en-US"/>
          </a:p>
        </p:txBody>
      </p:sp>
      <p:sp>
        <p:nvSpPr>
          <p:cNvPr id="5" name="Rectangle 4">
            <a:extLst>
              <a:ext uri="{FF2B5EF4-FFF2-40B4-BE49-F238E27FC236}">
                <a16:creationId xmlns:a16="http://schemas.microsoft.com/office/drawing/2014/main" id="{F5DC8DE3-CCF5-4048-BB43-4BCCE599E30F}"/>
              </a:ext>
            </a:extLst>
          </p:cNvPr>
          <p:cNvSpPr/>
          <p:nvPr userDrawn="1"/>
        </p:nvSpPr>
        <p:spPr>
          <a:xfrm>
            <a:off x="0"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7F3842-7B3A-5E47-9F99-70F229799985}"/>
              </a:ext>
            </a:extLst>
          </p:cNvPr>
          <p:cNvSpPr/>
          <p:nvPr userDrawn="1"/>
        </p:nvSpPr>
        <p:spPr>
          <a:xfrm>
            <a:off x="159723"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2DB6FFD-8D31-B546-87EF-3DDF0D12C1E9}"/>
              </a:ext>
            </a:extLst>
          </p:cNvPr>
          <p:cNvPicPr>
            <a:picLocks noChangeAspect="1"/>
          </p:cNvPicPr>
          <p:nvPr userDrawn="1"/>
        </p:nvPicPr>
        <p:blipFill>
          <a:blip r:embed="rId2"/>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4241479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98507"/>
            <a:ext cx="10515600" cy="1325563"/>
          </a:xfrm>
        </p:spPr>
        <p:txBody>
          <a:bodyPr/>
          <a:lstStyle>
            <a:lvl1pPr>
              <a:defRPr>
                <a:solidFill>
                  <a:srgbClr val="006435"/>
                </a:solidFill>
                <a:latin typeface="Arial" panose="020B0604020202020204" pitchFamily="34" charset="0"/>
                <a:cs typeface="Arial" panose="020B0604020202020204" pitchFamily="34" charset="0"/>
              </a:defRPr>
            </a:lvl1pPr>
          </a:lstStyle>
          <a:p>
            <a:r>
              <a:rPr lang="en-US"/>
              <a:t>Content Slide with numbered list</a:t>
            </a:r>
          </a:p>
        </p:txBody>
      </p:sp>
      <p:sp>
        <p:nvSpPr>
          <p:cNvPr id="3" name="Content Placeholder 2"/>
          <p:cNvSpPr>
            <a:spLocks noGrp="1"/>
          </p:cNvSpPr>
          <p:nvPr>
            <p:ph idx="1" hasCustomPrompt="1"/>
          </p:nvPr>
        </p:nvSpPr>
        <p:spPr>
          <a:xfrm>
            <a:off x="838200" y="2106970"/>
            <a:ext cx="10515600" cy="3716853"/>
          </a:xfrm>
        </p:spPr>
        <p:txBody>
          <a:bodyPr/>
          <a:lstStyle>
            <a:lvl1pPr marL="514350" marR="0" indent="-514350" algn="l" defTabSz="914400" rtl="0" eaLnBrk="1" fontAlgn="auto" latinLnBrk="0" hangingPunct="1">
              <a:lnSpc>
                <a:spcPct val="90000"/>
              </a:lnSpc>
              <a:spcBef>
                <a:spcPts val="1000"/>
              </a:spcBef>
              <a:spcAft>
                <a:spcPts val="0"/>
              </a:spcAft>
              <a:buClr>
                <a:srgbClr val="006435"/>
              </a:buClr>
              <a:buSzTx/>
              <a:buFont typeface="+mj-lt"/>
              <a:buAutoNum type="arabicPeriod"/>
              <a:tabLst/>
              <a:defRPr>
                <a:latin typeface="Arial" panose="020B0604020202020204" pitchFamily="34" charset="0"/>
                <a:cs typeface="Arial" panose="020B0604020202020204" pitchFamily="34" charset="0"/>
              </a:defRPr>
            </a:lvl1pPr>
            <a:lvl2pPr marL="914400" marR="0" indent="-457200" algn="l" defTabSz="914400" rtl="0" eaLnBrk="1" fontAlgn="auto" latinLnBrk="0" hangingPunct="1">
              <a:lnSpc>
                <a:spcPct val="90000"/>
              </a:lnSpc>
              <a:spcBef>
                <a:spcPts val="500"/>
              </a:spcBef>
              <a:spcAft>
                <a:spcPts val="0"/>
              </a:spcAft>
              <a:buClr>
                <a:srgbClr val="FFCB03"/>
              </a:buClr>
              <a:buSzTx/>
              <a:buFont typeface="+mj-lt"/>
              <a:buAutoNum type="alphaUcPeriod"/>
              <a:tabLst/>
              <a:defRPr>
                <a:latin typeface="Arial" panose="020B0604020202020204" pitchFamily="34" charset="0"/>
                <a:cs typeface="Arial" panose="020B0604020202020204" pitchFamily="34" charset="0"/>
              </a:defRPr>
            </a:lvl2pPr>
            <a:lvl3pPr marL="1371600" marR="0" indent="-457200" algn="l" defTabSz="914400" rtl="0" eaLnBrk="1" fontAlgn="auto" latinLnBrk="0" hangingPunct="1">
              <a:lnSpc>
                <a:spcPct val="90000"/>
              </a:lnSpc>
              <a:spcBef>
                <a:spcPts val="500"/>
              </a:spcBef>
              <a:spcAft>
                <a:spcPts val="0"/>
              </a:spcAft>
              <a:buClr>
                <a:srgbClr val="FFCB03"/>
              </a:buClr>
              <a:buSzTx/>
              <a:buFont typeface="+mj-lt"/>
              <a:buAutoNum type="alphaLcPeriod"/>
              <a:tabLst/>
              <a:defRPr>
                <a:latin typeface="Arial" panose="020B0604020202020204" pitchFamily="34" charset="0"/>
                <a:cs typeface="Arial" panose="020B0604020202020204" pitchFamily="34" charset="0"/>
              </a:defRPr>
            </a:lvl3pPr>
            <a:lvl4pPr marL="1771650" marR="0" indent="-400050" algn="l" defTabSz="914400" rtl="0" eaLnBrk="1" fontAlgn="auto" latinLnBrk="0" hangingPunct="1">
              <a:lnSpc>
                <a:spcPct val="90000"/>
              </a:lnSpc>
              <a:spcBef>
                <a:spcPts val="500"/>
              </a:spcBef>
              <a:spcAft>
                <a:spcPts val="0"/>
              </a:spcAft>
              <a:buClr>
                <a:srgbClr val="FFCB03"/>
              </a:buClr>
              <a:buSzTx/>
              <a:buFont typeface="+mj-lt"/>
              <a:buAutoNum type="romanLcPeriod"/>
              <a:tabLst/>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Numbered lists should follow this format</a:t>
            </a:r>
          </a:p>
          <a:p>
            <a:pPr marL="514350" marR="0" lvl="0" indent="-514350" algn="l" defTabSz="914400" rtl="0" eaLnBrk="1" fontAlgn="auto" latinLnBrk="0" hangingPunct="1">
              <a:lnSpc>
                <a:spcPct val="90000"/>
              </a:lnSpc>
              <a:spcBef>
                <a:spcPts val="1000"/>
              </a:spcBef>
              <a:spcAft>
                <a:spcPts val="0"/>
              </a:spcAft>
              <a:buClr>
                <a:srgbClr val="006435"/>
              </a:buClr>
              <a:buSzTx/>
              <a:buFont typeface="+mj-lt"/>
              <a:buAutoNum type="arabicPeriod"/>
              <a:tabLst/>
              <a:defRPr/>
            </a:pPr>
            <a:r>
              <a:rPr lang="en-US"/>
              <a:t>Main copy shouldn’t be larger than Arial, 28 </a:t>
            </a:r>
            <a:r>
              <a:rPr lang="en-US" err="1"/>
              <a:t>pt</a:t>
            </a:r>
            <a:r>
              <a:rPr lang="en-US"/>
              <a:t> font</a:t>
            </a:r>
          </a:p>
          <a:p>
            <a:pPr marL="914400" marR="0" lvl="1" indent="-457200" algn="l" defTabSz="914400" rtl="0" eaLnBrk="1" fontAlgn="auto" latinLnBrk="0" hangingPunct="1">
              <a:lnSpc>
                <a:spcPct val="90000"/>
              </a:lnSpc>
              <a:spcBef>
                <a:spcPts val="500"/>
              </a:spcBef>
              <a:spcAft>
                <a:spcPts val="0"/>
              </a:spcAft>
              <a:buClr>
                <a:srgbClr val="FFCB03"/>
              </a:buClr>
              <a:buSzTx/>
              <a:buFont typeface="+mj-lt"/>
              <a:buAutoNum type="alphaUcPeriod"/>
              <a:tabLst/>
              <a:defRPr/>
            </a:pPr>
            <a:r>
              <a:rPr lang="en-US"/>
              <a:t>Uppercase letters for second level numbered list</a:t>
            </a:r>
          </a:p>
          <a:p>
            <a:pPr lvl="1"/>
            <a:r>
              <a:rPr lang="en-US"/>
              <a:t>Second level copy Arial, 24 </a:t>
            </a:r>
            <a:r>
              <a:rPr lang="en-US" err="1"/>
              <a:t>pt</a:t>
            </a:r>
            <a:r>
              <a:rPr lang="en-US"/>
              <a:t> font</a:t>
            </a:r>
          </a:p>
          <a:p>
            <a:pPr marL="1371600" marR="0" lvl="2" indent="-457200" algn="l" defTabSz="914400" rtl="0" eaLnBrk="1" fontAlgn="auto" latinLnBrk="0" hangingPunct="1">
              <a:lnSpc>
                <a:spcPct val="90000"/>
              </a:lnSpc>
              <a:spcBef>
                <a:spcPts val="500"/>
              </a:spcBef>
              <a:spcAft>
                <a:spcPts val="0"/>
              </a:spcAft>
              <a:buClr>
                <a:srgbClr val="FFCB03"/>
              </a:buClr>
              <a:buSzTx/>
              <a:buFont typeface="+mj-lt"/>
              <a:buAutoNum type="alphaLcPeriod"/>
              <a:tabLst/>
              <a:defRPr/>
            </a:pPr>
            <a:r>
              <a:rPr lang="en-US"/>
              <a:t>Lowercase letters for third level numbered list</a:t>
            </a:r>
          </a:p>
          <a:p>
            <a:pPr lvl="2"/>
            <a:r>
              <a:rPr lang="en-US"/>
              <a:t>Third level copy Arial 20 </a:t>
            </a:r>
            <a:r>
              <a:rPr lang="en-US" err="1"/>
              <a:t>pt</a:t>
            </a:r>
            <a:r>
              <a:rPr lang="en-US"/>
              <a:t> font</a:t>
            </a:r>
          </a:p>
          <a:p>
            <a:pPr marL="1771650" marR="0" lvl="3" indent="-400050" algn="l" defTabSz="914400" rtl="0" eaLnBrk="1" fontAlgn="auto" latinLnBrk="0" hangingPunct="1">
              <a:lnSpc>
                <a:spcPct val="90000"/>
              </a:lnSpc>
              <a:spcBef>
                <a:spcPts val="500"/>
              </a:spcBef>
              <a:spcAft>
                <a:spcPts val="0"/>
              </a:spcAft>
              <a:buClr>
                <a:srgbClr val="FFCB03"/>
              </a:buClr>
              <a:buSzTx/>
              <a:buFont typeface="+mj-lt"/>
              <a:buAutoNum type="romanLcPeriod"/>
              <a:tabLst/>
              <a:defRPr/>
            </a:pPr>
            <a:r>
              <a:rPr lang="en-US"/>
              <a:t>Roman numerals for fourth level numbered list</a:t>
            </a:r>
          </a:p>
          <a:p>
            <a:pPr lvl="3"/>
            <a:r>
              <a:rPr lang="en-US"/>
              <a:t>Fourth level copy Arial 18 </a:t>
            </a:r>
            <a:r>
              <a:rPr lang="en-US" err="1"/>
              <a:t>pt</a:t>
            </a:r>
            <a:r>
              <a:rPr lang="en-US"/>
              <a:t> font</a:t>
            </a:r>
          </a:p>
        </p:txBody>
      </p:sp>
      <p:sp>
        <p:nvSpPr>
          <p:cNvPr id="6" name="Slide Number Placeholder 5"/>
          <p:cNvSpPr>
            <a:spLocks noGrp="1"/>
          </p:cNvSpPr>
          <p:nvPr>
            <p:ph type="sldNum" sz="quarter" idx="12"/>
          </p:nvPr>
        </p:nvSpPr>
        <p:spPr>
          <a:xfrm>
            <a:off x="838200" y="6185181"/>
            <a:ext cx="2743200" cy="365125"/>
          </a:xfrm>
        </p:spPr>
        <p:txBody>
          <a:bodyPr/>
          <a:lstStyle>
            <a:lvl1pPr algn="l">
              <a:defRPr/>
            </a:lvl1pPr>
          </a:lstStyle>
          <a:p>
            <a:fld id="{FE64FAF0-67D6-8641-82FF-792E6360F5A5}" type="slidenum">
              <a:rPr lang="en-US" smtClean="0"/>
              <a:pPr/>
              <a:t>‹#›</a:t>
            </a:fld>
            <a:endParaRPr lang="en-US"/>
          </a:p>
        </p:txBody>
      </p:sp>
      <p:sp>
        <p:nvSpPr>
          <p:cNvPr id="5" name="Rectangle 4">
            <a:extLst>
              <a:ext uri="{FF2B5EF4-FFF2-40B4-BE49-F238E27FC236}">
                <a16:creationId xmlns:a16="http://schemas.microsoft.com/office/drawing/2014/main" id="{F5DC8DE3-CCF5-4048-BB43-4BCCE599E30F}"/>
              </a:ext>
            </a:extLst>
          </p:cNvPr>
          <p:cNvSpPr/>
          <p:nvPr userDrawn="1"/>
        </p:nvSpPr>
        <p:spPr>
          <a:xfrm>
            <a:off x="0"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7F3842-7B3A-5E47-9F99-70F229799985}"/>
              </a:ext>
            </a:extLst>
          </p:cNvPr>
          <p:cNvSpPr/>
          <p:nvPr userDrawn="1"/>
        </p:nvSpPr>
        <p:spPr>
          <a:xfrm>
            <a:off x="159723"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2DB6FFD-8D31-B546-87EF-3DDF0D12C1E9}"/>
              </a:ext>
            </a:extLst>
          </p:cNvPr>
          <p:cNvPicPr>
            <a:picLocks noChangeAspect="1"/>
          </p:cNvPicPr>
          <p:nvPr userDrawn="1"/>
        </p:nvPicPr>
        <p:blipFill>
          <a:blip r:embed="rId2"/>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2073615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98507"/>
            <a:ext cx="10515600" cy="1325563"/>
          </a:xfrm>
        </p:spPr>
        <p:txBody>
          <a:bodyPr/>
          <a:lstStyle>
            <a:lvl1pPr>
              <a:defRPr>
                <a:solidFill>
                  <a:srgbClr val="006435"/>
                </a:solidFill>
                <a:latin typeface="Arial" panose="020B0604020202020204" pitchFamily="34" charset="0"/>
                <a:cs typeface="Arial" panose="020B0604020202020204" pitchFamily="34" charset="0"/>
              </a:defRPr>
            </a:lvl1pPr>
          </a:lstStyle>
          <a:p>
            <a:r>
              <a:rPr lang="en-US"/>
              <a:t>Content Slide</a:t>
            </a:r>
          </a:p>
        </p:txBody>
      </p:sp>
      <p:sp>
        <p:nvSpPr>
          <p:cNvPr id="6" name="Slide Number Placeholder 5"/>
          <p:cNvSpPr>
            <a:spLocks noGrp="1"/>
          </p:cNvSpPr>
          <p:nvPr>
            <p:ph type="sldNum" sz="quarter" idx="12"/>
          </p:nvPr>
        </p:nvSpPr>
        <p:spPr>
          <a:xfrm>
            <a:off x="838200" y="6185181"/>
            <a:ext cx="2743200" cy="365125"/>
          </a:xfrm>
        </p:spPr>
        <p:txBody>
          <a:bodyPr/>
          <a:lstStyle>
            <a:lvl1pPr algn="l">
              <a:defRPr/>
            </a:lvl1pPr>
          </a:lstStyle>
          <a:p>
            <a:fld id="{02E904B5-54B8-864F-8BB3-16E49652009E}" type="slidenum">
              <a:rPr lang="en-US" smtClean="0"/>
              <a:pPr/>
              <a:t>‹#›</a:t>
            </a:fld>
            <a:endParaRPr lang="en-US"/>
          </a:p>
        </p:txBody>
      </p:sp>
      <p:sp>
        <p:nvSpPr>
          <p:cNvPr id="5" name="Rectangle 4">
            <a:extLst>
              <a:ext uri="{FF2B5EF4-FFF2-40B4-BE49-F238E27FC236}">
                <a16:creationId xmlns:a16="http://schemas.microsoft.com/office/drawing/2014/main" id="{F5DC8DE3-CCF5-4048-BB43-4BCCE599E30F}"/>
              </a:ext>
            </a:extLst>
          </p:cNvPr>
          <p:cNvSpPr/>
          <p:nvPr userDrawn="1"/>
        </p:nvSpPr>
        <p:spPr>
          <a:xfrm>
            <a:off x="0"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7F3842-7B3A-5E47-9F99-70F229799985}"/>
              </a:ext>
            </a:extLst>
          </p:cNvPr>
          <p:cNvSpPr/>
          <p:nvPr userDrawn="1"/>
        </p:nvSpPr>
        <p:spPr>
          <a:xfrm>
            <a:off x="159723"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EFB5065A-0AD2-4942-B84B-AA897E2950BA}"/>
              </a:ext>
            </a:extLst>
          </p:cNvPr>
          <p:cNvSpPr>
            <a:spLocks noGrp="1"/>
          </p:cNvSpPr>
          <p:nvPr>
            <p:ph sz="half" idx="1" hasCustomPrompt="1"/>
          </p:nvPr>
        </p:nvSpPr>
        <p:spPr>
          <a:xfrm>
            <a:off x="838200" y="2072643"/>
            <a:ext cx="5181600" cy="3763963"/>
          </a:xfrm>
        </p:spPr>
        <p:txBody>
          <a:bodyPr/>
          <a:lstStyle>
            <a:lvl1pPr marL="228600" indent="-228600">
              <a:buClr>
                <a:srgbClr val="006435"/>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2pPr>
            <a:lvl3pPr marL="11430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3pPr>
            <a:lvl4pPr marL="16002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4pPr>
            <a:lvl5pPr>
              <a:buClr>
                <a:srgbClr val="FFCB03"/>
              </a:buClr>
              <a:defRPr>
                <a:latin typeface="Arial" panose="020B0604020202020204" pitchFamily="34" charset="0"/>
                <a:ea typeface="Arial" panose="020B0604020202020204" pitchFamily="34" charset="0"/>
                <a:cs typeface="Arial" panose="020B0604020202020204" pitchFamily="34" charset="0"/>
              </a:defRPr>
            </a:lvl5pPr>
          </a:lstStyle>
          <a:p>
            <a:pPr lvl="0"/>
            <a:r>
              <a:rPr lang="en-US"/>
              <a:t>Main copy shouldn’t be larger than Arial, 28 </a:t>
            </a:r>
            <a:r>
              <a:rPr lang="en-US" err="1"/>
              <a:t>pt</a:t>
            </a:r>
            <a:r>
              <a:rPr lang="en-US"/>
              <a:t> font</a:t>
            </a:r>
          </a:p>
          <a:p>
            <a:pPr lvl="1"/>
            <a:r>
              <a:rPr lang="en-US"/>
              <a:t>Second, Arial, 24 </a:t>
            </a:r>
            <a:r>
              <a:rPr lang="en-US" err="1"/>
              <a:t>pt</a:t>
            </a:r>
            <a:r>
              <a:rPr lang="en-US"/>
              <a:t> font</a:t>
            </a:r>
          </a:p>
          <a:p>
            <a:pPr lvl="2"/>
            <a:r>
              <a:rPr lang="en-US"/>
              <a:t>Third, Arial 20 </a:t>
            </a:r>
            <a:r>
              <a:rPr lang="en-US" err="1"/>
              <a:t>pt</a:t>
            </a:r>
            <a:r>
              <a:rPr lang="en-US"/>
              <a:t> font</a:t>
            </a:r>
          </a:p>
          <a:p>
            <a:pPr lvl="3"/>
            <a:r>
              <a:rPr lang="en-US"/>
              <a:t>Fourth, Arial 18 </a:t>
            </a:r>
            <a:r>
              <a:rPr lang="en-US" err="1"/>
              <a:t>pt</a:t>
            </a:r>
            <a:r>
              <a:rPr lang="en-US"/>
              <a:t> font</a:t>
            </a:r>
          </a:p>
        </p:txBody>
      </p:sp>
      <p:sp>
        <p:nvSpPr>
          <p:cNvPr id="14" name="Content Placeholder 2">
            <a:extLst>
              <a:ext uri="{FF2B5EF4-FFF2-40B4-BE49-F238E27FC236}">
                <a16:creationId xmlns:a16="http://schemas.microsoft.com/office/drawing/2014/main" id="{E0B5BC9E-CA07-FF4F-BF4B-9F1C4C57AE95}"/>
              </a:ext>
            </a:extLst>
          </p:cNvPr>
          <p:cNvSpPr>
            <a:spLocks noGrp="1"/>
          </p:cNvSpPr>
          <p:nvPr>
            <p:ph sz="half" idx="13" hasCustomPrompt="1"/>
          </p:nvPr>
        </p:nvSpPr>
        <p:spPr>
          <a:xfrm>
            <a:off x="6176683" y="2072643"/>
            <a:ext cx="5181600" cy="3763963"/>
          </a:xfrm>
        </p:spPr>
        <p:txBody>
          <a:bodyPr/>
          <a:lstStyle>
            <a:lvl1pPr marL="228600" indent="-228600">
              <a:buClr>
                <a:srgbClr val="006435"/>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2pPr>
            <a:lvl3pPr marL="11430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3pPr>
            <a:lvl4pPr marL="16002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4pPr>
            <a:lvl5pPr>
              <a:buClr>
                <a:srgbClr val="FFCB03"/>
              </a:buClr>
              <a:defRPr>
                <a:latin typeface="Arial" panose="020B0604020202020204" pitchFamily="34" charset="0"/>
                <a:ea typeface="Arial" panose="020B0604020202020204" pitchFamily="34" charset="0"/>
                <a:cs typeface="Arial" panose="020B0604020202020204" pitchFamily="34" charset="0"/>
              </a:defRPr>
            </a:lvl5pPr>
          </a:lstStyle>
          <a:p>
            <a:pPr lvl="0"/>
            <a:r>
              <a:rPr lang="en-US"/>
              <a:t>Main copy shouldn’t be larger than Arial, 28 </a:t>
            </a:r>
            <a:r>
              <a:rPr lang="en-US" err="1"/>
              <a:t>pt</a:t>
            </a:r>
            <a:r>
              <a:rPr lang="en-US"/>
              <a:t> font</a:t>
            </a:r>
          </a:p>
          <a:p>
            <a:pPr lvl="1"/>
            <a:r>
              <a:rPr lang="en-US"/>
              <a:t>Second, Arial, 24 </a:t>
            </a:r>
            <a:r>
              <a:rPr lang="en-US" err="1"/>
              <a:t>pt</a:t>
            </a:r>
            <a:r>
              <a:rPr lang="en-US"/>
              <a:t> font</a:t>
            </a:r>
          </a:p>
          <a:p>
            <a:pPr lvl="2"/>
            <a:r>
              <a:rPr lang="en-US"/>
              <a:t>Third, Arial 20 </a:t>
            </a:r>
            <a:r>
              <a:rPr lang="en-US" err="1"/>
              <a:t>pt</a:t>
            </a:r>
            <a:r>
              <a:rPr lang="en-US"/>
              <a:t> font</a:t>
            </a:r>
          </a:p>
          <a:p>
            <a:pPr lvl="3"/>
            <a:r>
              <a:rPr lang="en-US"/>
              <a:t>Fourth, Arial 18 </a:t>
            </a:r>
            <a:r>
              <a:rPr lang="en-US" err="1"/>
              <a:t>pt</a:t>
            </a:r>
            <a:r>
              <a:rPr lang="en-US"/>
              <a:t> font</a:t>
            </a:r>
          </a:p>
        </p:txBody>
      </p:sp>
      <p:pic>
        <p:nvPicPr>
          <p:cNvPr id="10" name="Picture 9">
            <a:extLst>
              <a:ext uri="{FF2B5EF4-FFF2-40B4-BE49-F238E27FC236}">
                <a16:creationId xmlns:a16="http://schemas.microsoft.com/office/drawing/2014/main" id="{441365AD-2873-5140-B755-D53501D1A026}"/>
              </a:ext>
            </a:extLst>
          </p:cNvPr>
          <p:cNvPicPr>
            <a:picLocks noChangeAspect="1"/>
          </p:cNvPicPr>
          <p:nvPr userDrawn="1"/>
        </p:nvPicPr>
        <p:blipFill>
          <a:blip r:embed="rId2"/>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3908618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77D442-6D99-FF45-84C8-5F42AF7DC936}"/>
              </a:ext>
            </a:extLst>
          </p:cNvPr>
          <p:cNvSpPr>
            <a:spLocks noGrp="1"/>
          </p:cNvSpPr>
          <p:nvPr>
            <p:ph type="pic" sz="quarter" idx="13" hasCustomPrompt="1"/>
          </p:nvPr>
        </p:nvSpPr>
        <p:spPr>
          <a:xfrm>
            <a:off x="318749" y="0"/>
            <a:ext cx="11873250" cy="5910748"/>
          </a:xfrm>
        </p:spPr>
        <p:txBody>
          <a:bodyPr/>
          <a:lstStyle/>
          <a:p>
            <a:r>
              <a:rPr lang="en-US"/>
              <a:t>Place Full Slide Photo/Images Here</a:t>
            </a:r>
          </a:p>
        </p:txBody>
      </p:sp>
      <p:sp>
        <p:nvSpPr>
          <p:cNvPr id="5" name="Rectangle 4">
            <a:extLst>
              <a:ext uri="{FF2B5EF4-FFF2-40B4-BE49-F238E27FC236}">
                <a16:creationId xmlns:a16="http://schemas.microsoft.com/office/drawing/2014/main" id="{F5DC8DE3-CCF5-4048-BB43-4BCCE599E30F}"/>
              </a:ext>
            </a:extLst>
          </p:cNvPr>
          <p:cNvSpPr/>
          <p:nvPr userDrawn="1"/>
        </p:nvSpPr>
        <p:spPr>
          <a:xfrm>
            <a:off x="0"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7F3842-7B3A-5E47-9F99-70F229799985}"/>
              </a:ext>
            </a:extLst>
          </p:cNvPr>
          <p:cNvSpPr/>
          <p:nvPr userDrawn="1"/>
        </p:nvSpPr>
        <p:spPr>
          <a:xfrm>
            <a:off x="159723"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1187FA87-9DE0-584D-920C-E30B17761254}"/>
              </a:ext>
            </a:extLst>
          </p:cNvPr>
          <p:cNvSpPr txBox="1">
            <a:spLocks/>
          </p:cNvSpPr>
          <p:nvPr userDrawn="1"/>
        </p:nvSpPr>
        <p:spPr>
          <a:xfrm>
            <a:off x="838200" y="6185181"/>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2E904B5-54B8-864F-8BB3-16E49652009E}" type="slidenum">
              <a:rPr lang="en-US" smtClean="0"/>
              <a:pPr/>
              <a:t>‹#›</a:t>
            </a:fld>
            <a:endParaRPr lang="en-US"/>
          </a:p>
        </p:txBody>
      </p:sp>
      <p:pic>
        <p:nvPicPr>
          <p:cNvPr id="8" name="Picture 7">
            <a:extLst>
              <a:ext uri="{FF2B5EF4-FFF2-40B4-BE49-F238E27FC236}">
                <a16:creationId xmlns:a16="http://schemas.microsoft.com/office/drawing/2014/main" id="{6E4E297C-5D8B-2B4E-ACD6-92BAEEC44489}"/>
              </a:ext>
            </a:extLst>
          </p:cNvPr>
          <p:cNvPicPr>
            <a:picLocks noChangeAspect="1"/>
          </p:cNvPicPr>
          <p:nvPr userDrawn="1"/>
        </p:nvPicPr>
        <p:blipFill>
          <a:blip r:embed="rId2"/>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2650065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77D442-6D99-FF45-84C8-5F42AF7DC936}"/>
              </a:ext>
            </a:extLst>
          </p:cNvPr>
          <p:cNvSpPr>
            <a:spLocks noGrp="1"/>
          </p:cNvSpPr>
          <p:nvPr>
            <p:ph type="pic" sz="quarter" idx="13" hasCustomPrompt="1"/>
          </p:nvPr>
        </p:nvSpPr>
        <p:spPr>
          <a:xfrm>
            <a:off x="0" y="0"/>
            <a:ext cx="7184418" cy="6858000"/>
          </a:xfrm>
        </p:spPr>
        <p:txBody>
          <a:bodyPr/>
          <a:lstStyle/>
          <a:p>
            <a:r>
              <a:rPr lang="en-US"/>
              <a:t>Place Large Photo/Images Here</a:t>
            </a:r>
          </a:p>
        </p:txBody>
      </p:sp>
      <p:sp>
        <p:nvSpPr>
          <p:cNvPr id="5" name="Rectangle 4">
            <a:extLst>
              <a:ext uri="{FF2B5EF4-FFF2-40B4-BE49-F238E27FC236}">
                <a16:creationId xmlns:a16="http://schemas.microsoft.com/office/drawing/2014/main" id="{F5DC8DE3-CCF5-4048-BB43-4BCCE599E30F}"/>
              </a:ext>
            </a:extLst>
          </p:cNvPr>
          <p:cNvSpPr/>
          <p:nvPr userDrawn="1"/>
        </p:nvSpPr>
        <p:spPr>
          <a:xfrm>
            <a:off x="7184418"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7F3842-7B3A-5E47-9F99-70F229799985}"/>
              </a:ext>
            </a:extLst>
          </p:cNvPr>
          <p:cNvSpPr/>
          <p:nvPr userDrawn="1"/>
        </p:nvSpPr>
        <p:spPr>
          <a:xfrm>
            <a:off x="7344141"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D8445769-658F-A64F-B384-FDC163E12F5B}"/>
              </a:ext>
            </a:extLst>
          </p:cNvPr>
          <p:cNvSpPr>
            <a:spLocks noGrp="1"/>
          </p:cNvSpPr>
          <p:nvPr>
            <p:ph sz="half" idx="14" hasCustomPrompt="1"/>
          </p:nvPr>
        </p:nvSpPr>
        <p:spPr>
          <a:xfrm>
            <a:off x="7997253" y="1936375"/>
            <a:ext cx="3442447" cy="3765177"/>
          </a:xfrm>
        </p:spPr>
        <p:txBody>
          <a:bodyPr/>
          <a:lstStyle>
            <a:lvl1pPr marL="228600" indent="-228600">
              <a:buClr>
                <a:srgbClr val="006435"/>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2pPr>
            <a:lvl3pPr marL="11430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3pPr>
            <a:lvl4pPr marL="16002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4pPr>
            <a:lvl5pPr>
              <a:buClr>
                <a:srgbClr val="FFCB03"/>
              </a:buClr>
              <a:defRPr>
                <a:latin typeface="Arial" panose="020B0604020202020204" pitchFamily="34" charset="0"/>
                <a:ea typeface="Arial" panose="020B0604020202020204" pitchFamily="34" charset="0"/>
                <a:cs typeface="Arial" panose="020B0604020202020204" pitchFamily="34" charset="0"/>
              </a:defRPr>
            </a:lvl5pPr>
          </a:lstStyle>
          <a:p>
            <a:pPr lvl="0"/>
            <a:r>
              <a:rPr lang="en-US"/>
              <a:t>Main copy shouldn’t be larger than Arial, 28 </a:t>
            </a:r>
            <a:r>
              <a:rPr lang="en-US" err="1"/>
              <a:t>pt</a:t>
            </a:r>
            <a:r>
              <a:rPr lang="en-US"/>
              <a:t> font</a:t>
            </a:r>
          </a:p>
          <a:p>
            <a:pPr lvl="1"/>
            <a:r>
              <a:rPr lang="en-US"/>
              <a:t>Second, Arial, 24 </a:t>
            </a:r>
            <a:r>
              <a:rPr lang="en-US" err="1"/>
              <a:t>pt</a:t>
            </a:r>
            <a:r>
              <a:rPr lang="en-US"/>
              <a:t> font</a:t>
            </a:r>
          </a:p>
          <a:p>
            <a:pPr lvl="2"/>
            <a:r>
              <a:rPr lang="en-US"/>
              <a:t>Third, Arial 20 </a:t>
            </a:r>
            <a:r>
              <a:rPr lang="en-US" err="1"/>
              <a:t>pt</a:t>
            </a:r>
            <a:r>
              <a:rPr lang="en-US"/>
              <a:t> font</a:t>
            </a:r>
          </a:p>
          <a:p>
            <a:pPr lvl="3"/>
            <a:r>
              <a:rPr lang="en-US"/>
              <a:t>Fourth, Arial 18 </a:t>
            </a:r>
            <a:r>
              <a:rPr lang="en-US" err="1"/>
              <a:t>pt</a:t>
            </a:r>
            <a:r>
              <a:rPr lang="en-US"/>
              <a:t> font</a:t>
            </a:r>
          </a:p>
        </p:txBody>
      </p:sp>
      <p:sp>
        <p:nvSpPr>
          <p:cNvPr id="14" name="Title 1">
            <a:extLst>
              <a:ext uri="{FF2B5EF4-FFF2-40B4-BE49-F238E27FC236}">
                <a16:creationId xmlns:a16="http://schemas.microsoft.com/office/drawing/2014/main" id="{08214ECC-7313-3946-8C09-9792C3DDFF45}"/>
              </a:ext>
            </a:extLst>
          </p:cNvPr>
          <p:cNvSpPr>
            <a:spLocks noGrp="1"/>
          </p:cNvSpPr>
          <p:nvPr>
            <p:ph type="title" hasCustomPrompt="1"/>
          </p:nvPr>
        </p:nvSpPr>
        <p:spPr>
          <a:xfrm>
            <a:off x="7997252" y="398507"/>
            <a:ext cx="3442447" cy="1325563"/>
          </a:xfrm>
          <a:noFill/>
        </p:spPr>
        <p:txBody>
          <a:bodyPr/>
          <a:lstStyle>
            <a:lvl1pPr>
              <a:defRPr>
                <a:solidFill>
                  <a:srgbClr val="006435"/>
                </a:solidFill>
                <a:latin typeface="Arial" panose="020B0604020202020204" pitchFamily="34" charset="0"/>
                <a:cs typeface="Arial" panose="020B0604020202020204" pitchFamily="34" charset="0"/>
              </a:defRPr>
            </a:lvl1pPr>
          </a:lstStyle>
          <a:p>
            <a:r>
              <a:rPr lang="en-US"/>
              <a:t>Content Slide</a:t>
            </a:r>
          </a:p>
        </p:txBody>
      </p:sp>
      <p:sp>
        <p:nvSpPr>
          <p:cNvPr id="19" name="Slide Number Placeholder 5">
            <a:extLst>
              <a:ext uri="{FF2B5EF4-FFF2-40B4-BE49-F238E27FC236}">
                <a16:creationId xmlns:a16="http://schemas.microsoft.com/office/drawing/2014/main" id="{84B17A1C-E2B5-6F43-BEEB-A9F5D63CA3DD}"/>
              </a:ext>
            </a:extLst>
          </p:cNvPr>
          <p:cNvSpPr>
            <a:spLocks noGrp="1"/>
          </p:cNvSpPr>
          <p:nvPr>
            <p:ph type="sldNum" sz="quarter" idx="12"/>
          </p:nvPr>
        </p:nvSpPr>
        <p:spPr>
          <a:xfrm>
            <a:off x="7997252" y="6185181"/>
            <a:ext cx="501495" cy="365125"/>
          </a:xfrm>
        </p:spPr>
        <p:txBody>
          <a:bodyPr/>
          <a:lstStyle>
            <a:lvl1pPr algn="l">
              <a:defRPr/>
            </a:lvl1pPr>
          </a:lstStyle>
          <a:p>
            <a:fld id="{FE64FAF0-67D6-8641-82FF-792E6360F5A5}" type="slidenum">
              <a:rPr lang="en-US" smtClean="0"/>
              <a:pPr/>
              <a:t>‹#›</a:t>
            </a:fld>
            <a:endParaRPr lang="en-US"/>
          </a:p>
        </p:txBody>
      </p:sp>
      <p:pic>
        <p:nvPicPr>
          <p:cNvPr id="10" name="Picture 9">
            <a:extLst>
              <a:ext uri="{FF2B5EF4-FFF2-40B4-BE49-F238E27FC236}">
                <a16:creationId xmlns:a16="http://schemas.microsoft.com/office/drawing/2014/main" id="{34EEAE02-9E61-604C-AFD5-F3384544ACAC}"/>
              </a:ext>
            </a:extLst>
          </p:cNvPr>
          <p:cNvPicPr>
            <a:picLocks noChangeAspect="1"/>
          </p:cNvPicPr>
          <p:nvPr userDrawn="1"/>
        </p:nvPicPr>
        <p:blipFill>
          <a:blip r:embed="rId2"/>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2471136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77D442-6D99-FF45-84C8-5F42AF7DC936}"/>
              </a:ext>
            </a:extLst>
          </p:cNvPr>
          <p:cNvSpPr>
            <a:spLocks noGrp="1"/>
          </p:cNvSpPr>
          <p:nvPr>
            <p:ph type="pic" sz="quarter" idx="13" hasCustomPrompt="1"/>
          </p:nvPr>
        </p:nvSpPr>
        <p:spPr>
          <a:xfrm>
            <a:off x="0" y="0"/>
            <a:ext cx="3544148" cy="6858000"/>
          </a:xfrm>
        </p:spPr>
        <p:txBody>
          <a:bodyPr/>
          <a:lstStyle/>
          <a:p>
            <a:r>
              <a:rPr lang="en-US"/>
              <a:t>Place Medium/Small Photo/Images Here</a:t>
            </a:r>
          </a:p>
        </p:txBody>
      </p:sp>
      <p:sp>
        <p:nvSpPr>
          <p:cNvPr id="5" name="Rectangle 4">
            <a:extLst>
              <a:ext uri="{FF2B5EF4-FFF2-40B4-BE49-F238E27FC236}">
                <a16:creationId xmlns:a16="http://schemas.microsoft.com/office/drawing/2014/main" id="{F5DC8DE3-CCF5-4048-BB43-4BCCE599E30F}"/>
              </a:ext>
            </a:extLst>
          </p:cNvPr>
          <p:cNvSpPr/>
          <p:nvPr userDrawn="1"/>
        </p:nvSpPr>
        <p:spPr>
          <a:xfrm>
            <a:off x="3511367"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7F3842-7B3A-5E47-9F99-70F229799985}"/>
              </a:ext>
            </a:extLst>
          </p:cNvPr>
          <p:cNvSpPr/>
          <p:nvPr userDrawn="1"/>
        </p:nvSpPr>
        <p:spPr>
          <a:xfrm>
            <a:off x="3671090"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D8445769-658F-A64F-B384-FDC163E12F5B}"/>
              </a:ext>
            </a:extLst>
          </p:cNvPr>
          <p:cNvSpPr>
            <a:spLocks noGrp="1"/>
          </p:cNvSpPr>
          <p:nvPr>
            <p:ph sz="half" idx="14" hasCustomPrompt="1"/>
          </p:nvPr>
        </p:nvSpPr>
        <p:spPr>
          <a:xfrm>
            <a:off x="4541179" y="1936375"/>
            <a:ext cx="6898522" cy="3765177"/>
          </a:xfrm>
        </p:spPr>
        <p:txBody>
          <a:bodyPr/>
          <a:lstStyle>
            <a:lvl1pPr marL="228600" indent="-228600">
              <a:buClr>
                <a:srgbClr val="006435"/>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2pPr>
            <a:lvl3pPr marL="11430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3pPr>
            <a:lvl4pPr marL="16002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4pPr>
            <a:lvl5pPr>
              <a:buClr>
                <a:srgbClr val="FFCB03"/>
              </a:buClr>
              <a:defRPr>
                <a:latin typeface="Arial" panose="020B0604020202020204" pitchFamily="34" charset="0"/>
                <a:ea typeface="Arial" panose="020B0604020202020204" pitchFamily="34" charset="0"/>
                <a:cs typeface="Arial" panose="020B0604020202020204" pitchFamily="34" charset="0"/>
              </a:defRPr>
            </a:lvl5pPr>
          </a:lstStyle>
          <a:p>
            <a:pPr lvl="0"/>
            <a:r>
              <a:rPr lang="en-US"/>
              <a:t>Main copy shouldn’t be larger than Arial, 28 </a:t>
            </a:r>
            <a:r>
              <a:rPr lang="en-US" err="1"/>
              <a:t>pt</a:t>
            </a:r>
            <a:r>
              <a:rPr lang="en-US"/>
              <a:t> font</a:t>
            </a:r>
          </a:p>
          <a:p>
            <a:pPr lvl="1"/>
            <a:r>
              <a:rPr lang="en-US"/>
              <a:t>Second, Arial, 24 </a:t>
            </a:r>
            <a:r>
              <a:rPr lang="en-US" err="1"/>
              <a:t>pt</a:t>
            </a:r>
            <a:r>
              <a:rPr lang="en-US"/>
              <a:t> font</a:t>
            </a:r>
          </a:p>
          <a:p>
            <a:pPr lvl="2"/>
            <a:r>
              <a:rPr lang="en-US"/>
              <a:t>Third, Arial 20 </a:t>
            </a:r>
            <a:r>
              <a:rPr lang="en-US" err="1"/>
              <a:t>pt</a:t>
            </a:r>
            <a:r>
              <a:rPr lang="en-US"/>
              <a:t> font</a:t>
            </a:r>
          </a:p>
          <a:p>
            <a:pPr lvl="3"/>
            <a:r>
              <a:rPr lang="en-US"/>
              <a:t>Fourth, Arial 18 </a:t>
            </a:r>
            <a:r>
              <a:rPr lang="en-US" err="1"/>
              <a:t>pt</a:t>
            </a:r>
            <a:r>
              <a:rPr lang="en-US"/>
              <a:t> font</a:t>
            </a:r>
          </a:p>
        </p:txBody>
      </p:sp>
      <p:sp>
        <p:nvSpPr>
          <p:cNvPr id="14" name="Title 1">
            <a:extLst>
              <a:ext uri="{FF2B5EF4-FFF2-40B4-BE49-F238E27FC236}">
                <a16:creationId xmlns:a16="http://schemas.microsoft.com/office/drawing/2014/main" id="{08214ECC-7313-3946-8C09-9792C3DDFF45}"/>
              </a:ext>
            </a:extLst>
          </p:cNvPr>
          <p:cNvSpPr>
            <a:spLocks noGrp="1"/>
          </p:cNvSpPr>
          <p:nvPr>
            <p:ph type="title" hasCustomPrompt="1"/>
          </p:nvPr>
        </p:nvSpPr>
        <p:spPr>
          <a:xfrm>
            <a:off x="4541178" y="398507"/>
            <a:ext cx="6898521" cy="1325563"/>
          </a:xfrm>
          <a:noFill/>
        </p:spPr>
        <p:txBody>
          <a:bodyPr/>
          <a:lstStyle>
            <a:lvl1pPr>
              <a:defRPr>
                <a:solidFill>
                  <a:srgbClr val="006435"/>
                </a:solidFill>
                <a:latin typeface="Arial" panose="020B0604020202020204" pitchFamily="34" charset="0"/>
                <a:cs typeface="Arial" panose="020B0604020202020204" pitchFamily="34" charset="0"/>
              </a:defRPr>
            </a:lvl1pPr>
          </a:lstStyle>
          <a:p>
            <a:r>
              <a:rPr lang="en-US"/>
              <a:t>Content Slide</a:t>
            </a:r>
          </a:p>
        </p:txBody>
      </p:sp>
      <p:sp>
        <p:nvSpPr>
          <p:cNvPr id="18" name="Slide Number Placeholder 5">
            <a:extLst>
              <a:ext uri="{FF2B5EF4-FFF2-40B4-BE49-F238E27FC236}">
                <a16:creationId xmlns:a16="http://schemas.microsoft.com/office/drawing/2014/main" id="{2FF8D5CB-F4BA-4F4F-8144-52F7AEB8D91D}"/>
              </a:ext>
            </a:extLst>
          </p:cNvPr>
          <p:cNvSpPr>
            <a:spLocks noGrp="1"/>
          </p:cNvSpPr>
          <p:nvPr>
            <p:ph type="sldNum" sz="quarter" idx="12"/>
          </p:nvPr>
        </p:nvSpPr>
        <p:spPr>
          <a:xfrm>
            <a:off x="4541178" y="6185181"/>
            <a:ext cx="2743200" cy="365125"/>
          </a:xfrm>
        </p:spPr>
        <p:txBody>
          <a:bodyPr/>
          <a:lstStyle>
            <a:lvl1pPr algn="l">
              <a:defRPr/>
            </a:lvl1pPr>
          </a:lstStyle>
          <a:p>
            <a:fld id="{FE64FAF0-67D6-8641-82FF-792E6360F5A5}" type="slidenum">
              <a:rPr lang="en-US" smtClean="0"/>
              <a:pPr/>
              <a:t>‹#›</a:t>
            </a:fld>
            <a:endParaRPr lang="en-US"/>
          </a:p>
        </p:txBody>
      </p:sp>
      <p:pic>
        <p:nvPicPr>
          <p:cNvPr id="10" name="Picture 9">
            <a:extLst>
              <a:ext uri="{FF2B5EF4-FFF2-40B4-BE49-F238E27FC236}">
                <a16:creationId xmlns:a16="http://schemas.microsoft.com/office/drawing/2014/main" id="{0C52C492-6E52-914D-B80E-9AD30160B4A4}"/>
              </a:ext>
            </a:extLst>
          </p:cNvPr>
          <p:cNvPicPr>
            <a:picLocks noChangeAspect="1"/>
          </p:cNvPicPr>
          <p:nvPr userDrawn="1"/>
        </p:nvPicPr>
        <p:blipFill>
          <a:blip r:embed="rId2"/>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761956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ai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C1D1E-560B-4FA4-8580-ECECC5A367E1}"/>
              </a:ext>
            </a:extLst>
          </p:cNvPr>
          <p:cNvSpPr>
            <a:spLocks noGrp="1"/>
          </p:cNvSpPr>
          <p:nvPr>
            <p:ph type="title" hasCustomPrompt="1"/>
          </p:nvPr>
        </p:nvSpPr>
        <p:spPr/>
        <p:txBody>
          <a:bodyPr/>
          <a:lstStyle>
            <a:lvl1pPr>
              <a:lnSpc>
                <a:spcPct val="100000"/>
              </a:lnSpc>
              <a:spcBef>
                <a:spcPts val="600"/>
              </a:spcBef>
              <a:spcAft>
                <a:spcPts val="600"/>
              </a:spcAft>
              <a:defRPr sz="4000">
                <a:solidFill>
                  <a:schemeClr val="tx1"/>
                </a:solidFill>
                <a:latin typeface="+mn-lt"/>
              </a:defRPr>
            </a:lvl1pPr>
          </a:lstStyle>
          <a:p>
            <a:r>
              <a:rPr lang="en-US"/>
              <a:t>Click to edit master title style</a:t>
            </a:r>
            <a:endParaRPr lang="es-NI"/>
          </a:p>
        </p:txBody>
      </p:sp>
      <p:sp>
        <p:nvSpPr>
          <p:cNvPr id="10" name="Text Placeholder 9">
            <a:extLst>
              <a:ext uri="{FF2B5EF4-FFF2-40B4-BE49-F238E27FC236}">
                <a16:creationId xmlns:a16="http://schemas.microsoft.com/office/drawing/2014/main" id="{C1AE48A8-86F9-451A-89B0-4EA50E493C86}"/>
              </a:ext>
            </a:extLst>
          </p:cNvPr>
          <p:cNvSpPr>
            <a:spLocks noGrp="1"/>
          </p:cNvSpPr>
          <p:nvPr>
            <p:ph type="body" sz="quarter" idx="13" hasCustomPrompt="1"/>
          </p:nvPr>
        </p:nvSpPr>
        <p:spPr>
          <a:xfrm>
            <a:off x="382137" y="885962"/>
            <a:ext cx="11200263" cy="609600"/>
          </a:xfrm>
        </p:spPr>
        <p:txBody>
          <a:bodyPr anchor="t">
            <a:normAutofit/>
          </a:bodyPr>
          <a:lstStyle>
            <a:lvl1pPr marL="53975" indent="0">
              <a:lnSpc>
                <a:spcPct val="100000"/>
              </a:lnSpc>
              <a:spcBef>
                <a:spcPts val="600"/>
              </a:spcBef>
              <a:spcAft>
                <a:spcPts val="600"/>
              </a:spcAft>
              <a:buNone/>
              <a:defRPr sz="1800">
                <a:solidFill>
                  <a:schemeClr val="tx1"/>
                </a:solidFill>
                <a:latin typeface="+mn-lt"/>
              </a:defRPr>
            </a:lvl1pPr>
          </a:lstStyle>
          <a:p>
            <a:pPr lvl="0"/>
            <a:r>
              <a:rPr lang="en-US"/>
              <a:t>Edit master text styles</a:t>
            </a:r>
          </a:p>
        </p:txBody>
      </p:sp>
      <p:sp>
        <p:nvSpPr>
          <p:cNvPr id="5" name="Slide Number Placeholder 11">
            <a:extLst>
              <a:ext uri="{FF2B5EF4-FFF2-40B4-BE49-F238E27FC236}">
                <a16:creationId xmlns:a16="http://schemas.microsoft.com/office/drawing/2014/main" id="{9D590449-8E19-477A-B4D4-D89CE67FA731}"/>
              </a:ext>
            </a:extLst>
          </p:cNvPr>
          <p:cNvSpPr>
            <a:spLocks noGrp="1"/>
          </p:cNvSpPr>
          <p:nvPr>
            <p:ph type="sldNum" sz="quarter" idx="4"/>
          </p:nvPr>
        </p:nvSpPr>
        <p:spPr>
          <a:xfrm>
            <a:off x="11715403" y="127894"/>
            <a:ext cx="469686" cy="320040"/>
          </a:xfrm>
          <a:prstGeom prst="rect">
            <a:avLst/>
          </a:prstGeom>
        </p:spPr>
        <p:txBody>
          <a:bodyPr vert="horz" lIns="91440" tIns="45720" rIns="91440" bIns="45720" rtlCol="0" anchor="ctr"/>
          <a:lstStyle>
            <a:lvl1pPr algn="ctr">
              <a:defRPr sz="1200">
                <a:solidFill>
                  <a:schemeClr val="bg1"/>
                </a:solidFill>
              </a:defRPr>
            </a:lvl1pPr>
          </a:lstStyle>
          <a:p>
            <a:fld id="{4C1B70EF-CC78-4106-A380-10ED46034C43}" type="slidenum">
              <a:rPr lang="en-US" smtClean="0"/>
              <a:pPr/>
              <a:t>‹#›</a:t>
            </a:fld>
            <a:endParaRPr lang="en-US"/>
          </a:p>
        </p:txBody>
      </p:sp>
      <p:cxnSp>
        <p:nvCxnSpPr>
          <p:cNvPr id="6" name="Straight Connector 5">
            <a:extLst>
              <a:ext uri="{FF2B5EF4-FFF2-40B4-BE49-F238E27FC236}">
                <a16:creationId xmlns:a16="http://schemas.microsoft.com/office/drawing/2014/main" id="{F259BA39-CA5F-4B1D-BDE4-17C048CB694D}"/>
              </a:ext>
            </a:extLst>
          </p:cNvPr>
          <p:cNvCxnSpPr/>
          <p:nvPr userDrawn="1"/>
        </p:nvCxnSpPr>
        <p:spPr>
          <a:xfrm>
            <a:off x="446376" y="690562"/>
            <a:ext cx="10998000" cy="0"/>
          </a:xfrm>
          <a:prstGeom prst="line">
            <a:avLst/>
          </a:prstGeom>
          <a:ln w="12700">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8CFE3091-9525-4691-8C7A-A403E03F2153}"/>
              </a:ext>
            </a:extLst>
          </p:cNvPr>
          <p:cNvSpPr>
            <a:spLocks noGrp="1"/>
          </p:cNvSpPr>
          <p:nvPr>
            <p:ph type="body" sz="quarter" idx="14"/>
          </p:nvPr>
        </p:nvSpPr>
        <p:spPr>
          <a:xfrm>
            <a:off x="382137" y="1869742"/>
            <a:ext cx="11200263" cy="4544705"/>
          </a:xfrm>
        </p:spPr>
        <p:txBody>
          <a:bodyPr/>
          <a:lstStyle>
            <a:lvl2pPr marL="384038" indent="-182875">
              <a:buFont typeface="Arial" panose="020B060402020202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7190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Mai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C1D1E-560B-4FA4-8580-ECECC5A367E1}"/>
              </a:ext>
            </a:extLst>
          </p:cNvPr>
          <p:cNvSpPr>
            <a:spLocks noGrp="1"/>
          </p:cNvSpPr>
          <p:nvPr>
            <p:ph type="title" hasCustomPrompt="1"/>
          </p:nvPr>
        </p:nvSpPr>
        <p:spPr/>
        <p:txBody>
          <a:bodyPr/>
          <a:lstStyle>
            <a:lvl1pPr>
              <a:lnSpc>
                <a:spcPct val="100000"/>
              </a:lnSpc>
              <a:spcBef>
                <a:spcPts val="600"/>
              </a:spcBef>
              <a:spcAft>
                <a:spcPts val="600"/>
              </a:spcAft>
              <a:defRPr sz="4000">
                <a:solidFill>
                  <a:schemeClr val="tx1"/>
                </a:solidFill>
                <a:latin typeface="+mn-lt"/>
              </a:defRPr>
            </a:lvl1pPr>
          </a:lstStyle>
          <a:p>
            <a:r>
              <a:rPr lang="en-US"/>
              <a:t>Click to edit master title style</a:t>
            </a:r>
            <a:endParaRPr lang="es-NI"/>
          </a:p>
        </p:txBody>
      </p:sp>
      <p:sp>
        <p:nvSpPr>
          <p:cNvPr id="5" name="Slide Number Placeholder 11">
            <a:extLst>
              <a:ext uri="{FF2B5EF4-FFF2-40B4-BE49-F238E27FC236}">
                <a16:creationId xmlns:a16="http://schemas.microsoft.com/office/drawing/2014/main" id="{9D590449-8E19-477A-B4D4-D89CE67FA731}"/>
              </a:ext>
            </a:extLst>
          </p:cNvPr>
          <p:cNvSpPr>
            <a:spLocks noGrp="1"/>
          </p:cNvSpPr>
          <p:nvPr>
            <p:ph type="sldNum" sz="quarter" idx="4"/>
          </p:nvPr>
        </p:nvSpPr>
        <p:spPr>
          <a:xfrm>
            <a:off x="11715403" y="127894"/>
            <a:ext cx="469686" cy="320040"/>
          </a:xfrm>
          <a:prstGeom prst="rect">
            <a:avLst/>
          </a:prstGeom>
        </p:spPr>
        <p:txBody>
          <a:bodyPr vert="horz" lIns="91440" tIns="45720" rIns="91440" bIns="45720" rtlCol="0" anchor="ctr"/>
          <a:lstStyle>
            <a:lvl1pPr algn="ctr">
              <a:defRPr sz="1200">
                <a:solidFill>
                  <a:schemeClr val="bg1"/>
                </a:solidFill>
              </a:defRPr>
            </a:lvl1pPr>
          </a:lstStyle>
          <a:p>
            <a:fld id="{4C1B70EF-CC78-4106-A380-10ED46034C43}" type="slidenum">
              <a:rPr lang="en-US" smtClean="0"/>
              <a:pPr/>
              <a:t>‹#›</a:t>
            </a:fld>
            <a:endParaRPr lang="en-US"/>
          </a:p>
        </p:txBody>
      </p:sp>
      <p:cxnSp>
        <p:nvCxnSpPr>
          <p:cNvPr id="6" name="Straight Connector 5">
            <a:extLst>
              <a:ext uri="{FF2B5EF4-FFF2-40B4-BE49-F238E27FC236}">
                <a16:creationId xmlns:a16="http://schemas.microsoft.com/office/drawing/2014/main" id="{F259BA39-CA5F-4B1D-BDE4-17C048CB694D}"/>
              </a:ext>
            </a:extLst>
          </p:cNvPr>
          <p:cNvCxnSpPr/>
          <p:nvPr userDrawn="1"/>
        </p:nvCxnSpPr>
        <p:spPr>
          <a:xfrm>
            <a:off x="446376" y="690562"/>
            <a:ext cx="10998000" cy="0"/>
          </a:xfrm>
          <a:prstGeom prst="line">
            <a:avLst/>
          </a:prstGeom>
          <a:ln w="12700">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8CFE3091-9525-4691-8C7A-A403E03F2153}"/>
              </a:ext>
            </a:extLst>
          </p:cNvPr>
          <p:cNvSpPr>
            <a:spLocks noGrp="1"/>
          </p:cNvSpPr>
          <p:nvPr>
            <p:ph type="body" sz="quarter" idx="14"/>
          </p:nvPr>
        </p:nvSpPr>
        <p:spPr>
          <a:xfrm>
            <a:off x="382137" y="885962"/>
            <a:ext cx="11200263" cy="5528485"/>
          </a:xfrm>
        </p:spPr>
        <p:txBody>
          <a:bodyPr/>
          <a:lstStyle>
            <a:lvl2pPr marL="384038" indent="-182875">
              <a:buFont typeface="Arial" panose="020B060402020202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9620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descr="A white rectangular sign with a logo and text&#10;&#10;Description automatically generated">
            <a:extLst>
              <a:ext uri="{FF2B5EF4-FFF2-40B4-BE49-F238E27FC236}">
                <a16:creationId xmlns:a16="http://schemas.microsoft.com/office/drawing/2014/main" id="{438A0221-DA82-3DD2-CBC3-4A27F897249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51239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FE64FAF0-67D6-8641-82FF-792E6360F5A5}" type="slidenum">
              <a:rPr lang="en-US" smtClean="0"/>
              <a:t>‹#›</a:t>
            </a:fld>
            <a:endParaRPr lang="en-US"/>
          </a:p>
        </p:txBody>
      </p:sp>
    </p:spTree>
    <p:extLst>
      <p:ext uri="{BB962C8B-B14F-4D97-AF65-F5344CB8AC3E}">
        <p14:creationId xmlns:p14="http://schemas.microsoft.com/office/powerpoint/2010/main" val="630165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EFDCCEF-9AC5-CF45-BAFB-78DFD3F73BD8}"/>
              </a:ext>
            </a:extLst>
          </p:cNvPr>
          <p:cNvPicPr>
            <a:picLocks noChangeAspect="1"/>
          </p:cNvPicPr>
          <p:nvPr userDrawn="1"/>
        </p:nvPicPr>
        <p:blipFill>
          <a:blip r:embed="rId2"/>
          <a:stretch>
            <a:fillRect/>
          </a:stretch>
        </p:blipFill>
        <p:spPr>
          <a:xfrm>
            <a:off x="10670246" y="5910748"/>
            <a:ext cx="996505" cy="913993"/>
          </a:xfrm>
          <a:prstGeom prst="rect">
            <a:avLst/>
          </a:prstGeom>
        </p:spPr>
      </p:pic>
      <p:sp>
        <p:nvSpPr>
          <p:cNvPr id="9" name="Rectangle 8">
            <a:extLst>
              <a:ext uri="{FF2B5EF4-FFF2-40B4-BE49-F238E27FC236}">
                <a16:creationId xmlns:a16="http://schemas.microsoft.com/office/drawing/2014/main" id="{44084E44-AA85-894F-ACD0-23E95C76FBEA}"/>
              </a:ext>
            </a:extLst>
          </p:cNvPr>
          <p:cNvSpPr/>
          <p:nvPr userDrawn="1"/>
        </p:nvSpPr>
        <p:spPr>
          <a:xfrm rot="5400000">
            <a:off x="6059437" y="-3807354"/>
            <a:ext cx="159027" cy="10601501"/>
          </a:xfrm>
          <a:prstGeom prst="rect">
            <a:avLst/>
          </a:prstGeom>
          <a:solidFill>
            <a:srgbClr val="CF4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DCF20A63-2164-DD49-977C-77E6647F3E65}"/>
              </a:ext>
            </a:extLst>
          </p:cNvPr>
          <p:cNvSpPr>
            <a:spLocks noGrp="1"/>
          </p:cNvSpPr>
          <p:nvPr>
            <p:ph idx="1" hasCustomPrompt="1"/>
          </p:nvPr>
        </p:nvSpPr>
        <p:spPr>
          <a:xfrm>
            <a:off x="838200" y="2352921"/>
            <a:ext cx="10515600" cy="3430885"/>
          </a:xfrm>
        </p:spPr>
        <p:txBody>
          <a:bodyPr/>
          <a:lstStyle>
            <a:lvl1pPr marL="228600" indent="-228600">
              <a:buClr>
                <a:srgbClr val="006435"/>
              </a:buClr>
              <a:buFont typeface="Wingdings" pitchFamily="2" charset="2"/>
              <a:buChar char="§"/>
              <a:defRPr>
                <a:latin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cs typeface="Arial" panose="020B0604020202020204" pitchFamily="34" charset="0"/>
              </a:defRPr>
            </a:lvl2pPr>
            <a:lvl3pPr>
              <a:buClr>
                <a:srgbClr val="FFCB03"/>
              </a:buClr>
              <a:defRPr>
                <a:latin typeface="Arial" panose="020B0604020202020204" pitchFamily="34" charset="0"/>
                <a:cs typeface="Arial" panose="020B0604020202020204" pitchFamily="34" charset="0"/>
              </a:defRPr>
            </a:lvl3pPr>
            <a:lvl4pPr>
              <a:buClr>
                <a:srgbClr val="FFCB03"/>
              </a:buCl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Main copy shouldn’t be larger than Arial, 28 </a:t>
            </a:r>
            <a:r>
              <a:rPr lang="en-US" err="1"/>
              <a:t>pt</a:t>
            </a:r>
            <a:r>
              <a:rPr lang="en-US"/>
              <a:t> font</a:t>
            </a:r>
          </a:p>
          <a:p>
            <a:pPr lvl="1"/>
            <a:r>
              <a:rPr lang="en-US"/>
              <a:t>Second level copy Arial, 24 </a:t>
            </a:r>
            <a:r>
              <a:rPr lang="en-US" err="1"/>
              <a:t>pt</a:t>
            </a:r>
            <a:r>
              <a:rPr lang="en-US"/>
              <a:t> font</a:t>
            </a:r>
          </a:p>
        </p:txBody>
      </p:sp>
      <p:sp>
        <p:nvSpPr>
          <p:cNvPr id="11" name="Title 1">
            <a:extLst>
              <a:ext uri="{FF2B5EF4-FFF2-40B4-BE49-F238E27FC236}">
                <a16:creationId xmlns:a16="http://schemas.microsoft.com/office/drawing/2014/main" id="{D95E6DC5-B283-0445-90AA-B5AF7B09CB1E}"/>
              </a:ext>
            </a:extLst>
          </p:cNvPr>
          <p:cNvSpPr>
            <a:spLocks noGrp="1"/>
          </p:cNvSpPr>
          <p:nvPr>
            <p:ph type="title" hasCustomPrompt="1"/>
          </p:nvPr>
        </p:nvSpPr>
        <p:spPr>
          <a:xfrm>
            <a:off x="838200" y="428503"/>
            <a:ext cx="10515600" cy="850909"/>
          </a:xfrm>
        </p:spPr>
        <p:txBody>
          <a:bodyPr anchor="b" anchorCtr="0"/>
          <a:lstStyle>
            <a:lvl1pPr>
              <a:defRPr>
                <a:solidFill>
                  <a:srgbClr val="006435"/>
                </a:solidFill>
                <a:latin typeface="Arial" panose="020B0604020202020204" pitchFamily="34" charset="0"/>
                <a:cs typeface="Arial" panose="020B0604020202020204" pitchFamily="34" charset="0"/>
              </a:defRPr>
            </a:lvl1pPr>
          </a:lstStyle>
          <a:p>
            <a:r>
              <a:rPr lang="en-US"/>
              <a:t>Agenda Overview</a:t>
            </a:r>
          </a:p>
        </p:txBody>
      </p:sp>
      <p:sp>
        <p:nvSpPr>
          <p:cNvPr id="14" name="Slide Number Placeholder 5">
            <a:extLst>
              <a:ext uri="{FF2B5EF4-FFF2-40B4-BE49-F238E27FC236}">
                <a16:creationId xmlns:a16="http://schemas.microsoft.com/office/drawing/2014/main" id="{4F132371-690D-8443-B4AA-F2C124F7E059}"/>
              </a:ext>
            </a:extLst>
          </p:cNvPr>
          <p:cNvSpPr>
            <a:spLocks noGrp="1"/>
          </p:cNvSpPr>
          <p:nvPr>
            <p:ph type="sldNum" sz="quarter" idx="12"/>
          </p:nvPr>
        </p:nvSpPr>
        <p:spPr>
          <a:xfrm>
            <a:off x="838200" y="6185181"/>
            <a:ext cx="2743200" cy="365125"/>
          </a:xfrm>
        </p:spPr>
        <p:txBody>
          <a:bodyPr/>
          <a:lstStyle>
            <a:lvl1pPr algn="l">
              <a:defRPr/>
            </a:lvl1pPr>
          </a:lstStyle>
          <a:p>
            <a:fld id="{FE64FAF0-67D6-8641-82FF-792E6360F5A5}" type="slidenum">
              <a:rPr lang="en-US" smtClean="0"/>
              <a:pPr/>
              <a:t>‹#›</a:t>
            </a:fld>
            <a:endParaRPr lang="en-US"/>
          </a:p>
        </p:txBody>
      </p:sp>
    </p:spTree>
    <p:extLst>
      <p:ext uri="{BB962C8B-B14F-4D97-AF65-F5344CB8AC3E}">
        <p14:creationId xmlns:p14="http://schemas.microsoft.com/office/powerpoint/2010/main" val="504803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25C126-A13C-6A49-91A1-C344BA35EA6A}"/>
              </a:ext>
            </a:extLst>
          </p:cNvPr>
          <p:cNvSpPr/>
          <p:nvPr userDrawn="1"/>
        </p:nvSpPr>
        <p:spPr>
          <a:xfrm>
            <a:off x="0" y="1317812"/>
            <a:ext cx="12192000" cy="4222378"/>
          </a:xfrm>
          <a:prstGeom prst="rect">
            <a:avLst/>
          </a:prstGeom>
          <a:solidFill>
            <a:srgbClr val="608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880D6BB-671F-7D49-A64C-B9339972963E}"/>
              </a:ext>
            </a:extLst>
          </p:cNvPr>
          <p:cNvSpPr>
            <a:spLocks noGrp="1"/>
          </p:cNvSpPr>
          <p:nvPr>
            <p:ph type="title" hasCustomPrompt="1"/>
          </p:nvPr>
        </p:nvSpPr>
        <p:spPr>
          <a:xfrm>
            <a:off x="1670816" y="2316078"/>
            <a:ext cx="9497682" cy="2225841"/>
          </a:xfrm>
        </p:spPr>
        <p:txBody>
          <a:bodyPr>
            <a:normAutofit/>
          </a:bodyPr>
          <a:lstStyle>
            <a:lvl1pPr>
              <a:defRPr sz="5500">
                <a:solidFill>
                  <a:schemeClr val="bg1"/>
                </a:solidFill>
                <a:latin typeface="Arial" panose="020B0604020202020204" pitchFamily="34" charset="0"/>
                <a:cs typeface="Arial" panose="020B0604020202020204" pitchFamily="34" charset="0"/>
              </a:defRPr>
            </a:lvl1pPr>
          </a:lstStyle>
          <a:p>
            <a:r>
              <a:rPr lang="en-US"/>
              <a:t>Transition Slide</a:t>
            </a:r>
          </a:p>
        </p:txBody>
      </p:sp>
      <p:pic>
        <p:nvPicPr>
          <p:cNvPr id="7" name="Picture 6">
            <a:extLst>
              <a:ext uri="{FF2B5EF4-FFF2-40B4-BE49-F238E27FC236}">
                <a16:creationId xmlns:a16="http://schemas.microsoft.com/office/drawing/2014/main" id="{377745FF-0BD5-BA47-9C79-5D4F67349430}"/>
              </a:ext>
            </a:extLst>
          </p:cNvPr>
          <p:cNvPicPr>
            <a:picLocks noChangeAspect="1"/>
          </p:cNvPicPr>
          <p:nvPr userDrawn="1"/>
        </p:nvPicPr>
        <p:blipFill>
          <a:blip r:embed="rId2"/>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789634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98507"/>
            <a:ext cx="10515600" cy="1325563"/>
          </a:xfrm>
        </p:spPr>
        <p:txBody>
          <a:bodyPr/>
          <a:lstStyle>
            <a:lvl1pPr>
              <a:defRPr>
                <a:solidFill>
                  <a:srgbClr val="006435"/>
                </a:solidFill>
                <a:latin typeface="Arial" panose="020B0604020202020204" pitchFamily="34" charset="0"/>
                <a:cs typeface="Arial" panose="020B0604020202020204" pitchFamily="34" charset="0"/>
              </a:defRPr>
            </a:lvl1pPr>
          </a:lstStyle>
          <a:p>
            <a:r>
              <a:rPr lang="en-US"/>
              <a:t>Content Slide</a:t>
            </a:r>
          </a:p>
        </p:txBody>
      </p:sp>
      <p:sp>
        <p:nvSpPr>
          <p:cNvPr id="3" name="Content Placeholder 2"/>
          <p:cNvSpPr>
            <a:spLocks noGrp="1"/>
          </p:cNvSpPr>
          <p:nvPr>
            <p:ph idx="1" hasCustomPrompt="1"/>
          </p:nvPr>
        </p:nvSpPr>
        <p:spPr>
          <a:xfrm>
            <a:off x="838200" y="2106970"/>
            <a:ext cx="10515600" cy="3716853"/>
          </a:xfrm>
        </p:spPr>
        <p:txBody>
          <a:bodyPr/>
          <a:lstStyle>
            <a:lvl1pPr marL="228600" indent="-228600">
              <a:buClr>
                <a:srgbClr val="006435"/>
              </a:buClr>
              <a:buFont typeface="Wingdings" pitchFamily="2" charset="2"/>
              <a:buChar char="§"/>
              <a:defRPr>
                <a:latin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cs typeface="Arial" panose="020B0604020202020204" pitchFamily="34" charset="0"/>
              </a:defRPr>
            </a:lvl2pPr>
            <a:lvl3pPr marL="1143000" indent="-228600">
              <a:buClr>
                <a:srgbClr val="FFCB03"/>
              </a:buClr>
              <a:buFont typeface="Wingdings" pitchFamily="2" charset="2"/>
              <a:buChar char="§"/>
              <a:defRPr>
                <a:latin typeface="Arial" panose="020B0604020202020204" pitchFamily="34" charset="0"/>
                <a:cs typeface="Arial" panose="020B0604020202020204" pitchFamily="34" charset="0"/>
              </a:defRPr>
            </a:lvl3pPr>
            <a:lvl4pPr marL="1600200" indent="-228600">
              <a:buClr>
                <a:srgbClr val="FFCB03"/>
              </a:buClr>
              <a:buFont typeface="Wingdings" pitchFamily="2" charset="2"/>
              <a:buChar cha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Main copy shouldn’t be larger than Arial, 28 </a:t>
            </a:r>
            <a:r>
              <a:rPr lang="en-US" err="1"/>
              <a:t>pt</a:t>
            </a:r>
            <a:r>
              <a:rPr lang="en-US"/>
              <a:t> font</a:t>
            </a:r>
          </a:p>
          <a:p>
            <a:pPr lvl="1"/>
            <a:r>
              <a:rPr lang="en-US"/>
              <a:t>Second level copy Arial, 24 </a:t>
            </a:r>
            <a:r>
              <a:rPr lang="en-US" err="1"/>
              <a:t>pt</a:t>
            </a:r>
            <a:r>
              <a:rPr lang="en-US"/>
              <a:t> font</a:t>
            </a:r>
          </a:p>
          <a:p>
            <a:pPr lvl="2"/>
            <a:r>
              <a:rPr lang="en-US"/>
              <a:t>Third level copy Arial 20 </a:t>
            </a:r>
            <a:r>
              <a:rPr lang="en-US" err="1"/>
              <a:t>pt</a:t>
            </a:r>
            <a:r>
              <a:rPr lang="en-US"/>
              <a:t> font</a:t>
            </a:r>
          </a:p>
          <a:p>
            <a:pPr lvl="3"/>
            <a:r>
              <a:rPr lang="en-US"/>
              <a:t>Fourth level copy Arial 18 </a:t>
            </a:r>
            <a:r>
              <a:rPr lang="en-US" err="1"/>
              <a:t>pt</a:t>
            </a:r>
            <a:r>
              <a:rPr lang="en-US"/>
              <a:t> font</a:t>
            </a:r>
          </a:p>
        </p:txBody>
      </p:sp>
      <p:sp>
        <p:nvSpPr>
          <p:cNvPr id="6" name="Slide Number Placeholder 5"/>
          <p:cNvSpPr>
            <a:spLocks noGrp="1"/>
          </p:cNvSpPr>
          <p:nvPr>
            <p:ph type="sldNum" sz="quarter" idx="12"/>
          </p:nvPr>
        </p:nvSpPr>
        <p:spPr>
          <a:xfrm>
            <a:off x="838200" y="6185181"/>
            <a:ext cx="2743200" cy="365125"/>
          </a:xfrm>
        </p:spPr>
        <p:txBody>
          <a:bodyPr/>
          <a:lstStyle>
            <a:lvl1pPr algn="l">
              <a:defRPr/>
            </a:lvl1pPr>
          </a:lstStyle>
          <a:p>
            <a:fld id="{FE64FAF0-67D6-8641-82FF-792E6360F5A5}" type="slidenum">
              <a:rPr lang="en-US" smtClean="0"/>
              <a:pPr/>
              <a:t>‹#›</a:t>
            </a:fld>
            <a:endParaRPr lang="en-US"/>
          </a:p>
        </p:txBody>
      </p:sp>
      <p:sp>
        <p:nvSpPr>
          <p:cNvPr id="11" name="Rectangle 10">
            <a:extLst>
              <a:ext uri="{FF2B5EF4-FFF2-40B4-BE49-F238E27FC236}">
                <a16:creationId xmlns:a16="http://schemas.microsoft.com/office/drawing/2014/main" id="{4C7F3842-7B3A-5E47-9F99-70F229799985}"/>
              </a:ext>
            </a:extLst>
          </p:cNvPr>
          <p:cNvSpPr/>
          <p:nvPr userDrawn="1"/>
        </p:nvSpPr>
        <p:spPr>
          <a:xfrm>
            <a:off x="0" y="0"/>
            <a:ext cx="159026" cy="6858000"/>
          </a:xfrm>
          <a:prstGeom prst="rect">
            <a:avLst/>
          </a:prstGeom>
          <a:solidFill>
            <a:srgbClr val="CF4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2DB6FFD-8D31-B546-87EF-3DDF0D12C1E9}"/>
              </a:ext>
            </a:extLst>
          </p:cNvPr>
          <p:cNvPicPr>
            <a:picLocks noChangeAspect="1"/>
          </p:cNvPicPr>
          <p:nvPr userDrawn="1"/>
        </p:nvPicPr>
        <p:blipFill>
          <a:blip r:embed="rId2"/>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2282002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98507"/>
            <a:ext cx="10515600" cy="1325563"/>
          </a:xfrm>
        </p:spPr>
        <p:txBody>
          <a:bodyPr/>
          <a:lstStyle>
            <a:lvl1pPr>
              <a:defRPr>
                <a:solidFill>
                  <a:srgbClr val="006435"/>
                </a:solidFill>
                <a:latin typeface="Arial" panose="020B0604020202020204" pitchFamily="34" charset="0"/>
                <a:cs typeface="Arial" panose="020B0604020202020204" pitchFamily="34" charset="0"/>
              </a:defRPr>
            </a:lvl1pPr>
          </a:lstStyle>
          <a:p>
            <a:r>
              <a:rPr lang="en-US"/>
              <a:t>Content Slide with numbered list</a:t>
            </a:r>
          </a:p>
        </p:txBody>
      </p:sp>
      <p:sp>
        <p:nvSpPr>
          <p:cNvPr id="3" name="Content Placeholder 2"/>
          <p:cNvSpPr>
            <a:spLocks noGrp="1"/>
          </p:cNvSpPr>
          <p:nvPr>
            <p:ph idx="1" hasCustomPrompt="1"/>
          </p:nvPr>
        </p:nvSpPr>
        <p:spPr>
          <a:xfrm>
            <a:off x="838200" y="2106970"/>
            <a:ext cx="10515600" cy="3716853"/>
          </a:xfrm>
        </p:spPr>
        <p:txBody>
          <a:bodyPr/>
          <a:lstStyle>
            <a:lvl1pPr marL="514350" marR="0" indent="-514350" algn="l" defTabSz="914400" rtl="0" eaLnBrk="1" fontAlgn="auto" latinLnBrk="0" hangingPunct="1">
              <a:lnSpc>
                <a:spcPct val="90000"/>
              </a:lnSpc>
              <a:spcBef>
                <a:spcPts val="1000"/>
              </a:spcBef>
              <a:spcAft>
                <a:spcPts val="0"/>
              </a:spcAft>
              <a:buClr>
                <a:srgbClr val="006435"/>
              </a:buClr>
              <a:buSzTx/>
              <a:buFont typeface="+mj-lt"/>
              <a:buAutoNum type="arabicPeriod"/>
              <a:tabLst/>
              <a:defRPr>
                <a:latin typeface="Arial" panose="020B0604020202020204" pitchFamily="34" charset="0"/>
                <a:cs typeface="Arial" panose="020B0604020202020204" pitchFamily="34" charset="0"/>
              </a:defRPr>
            </a:lvl1pPr>
            <a:lvl2pPr marL="914400" marR="0" indent="-457200" algn="l" defTabSz="914400" rtl="0" eaLnBrk="1" fontAlgn="auto" latinLnBrk="0" hangingPunct="1">
              <a:lnSpc>
                <a:spcPct val="90000"/>
              </a:lnSpc>
              <a:spcBef>
                <a:spcPts val="500"/>
              </a:spcBef>
              <a:spcAft>
                <a:spcPts val="0"/>
              </a:spcAft>
              <a:buClr>
                <a:srgbClr val="FFCB03"/>
              </a:buClr>
              <a:buSzTx/>
              <a:buFont typeface="+mj-lt"/>
              <a:buAutoNum type="alphaUcPeriod"/>
              <a:tabLst/>
              <a:defRPr>
                <a:latin typeface="Arial" panose="020B0604020202020204" pitchFamily="34" charset="0"/>
                <a:cs typeface="Arial" panose="020B0604020202020204" pitchFamily="34" charset="0"/>
              </a:defRPr>
            </a:lvl2pPr>
            <a:lvl3pPr marL="1371600" marR="0" indent="-457200" algn="l" defTabSz="914400" rtl="0" eaLnBrk="1" fontAlgn="auto" latinLnBrk="0" hangingPunct="1">
              <a:lnSpc>
                <a:spcPct val="90000"/>
              </a:lnSpc>
              <a:spcBef>
                <a:spcPts val="500"/>
              </a:spcBef>
              <a:spcAft>
                <a:spcPts val="0"/>
              </a:spcAft>
              <a:buClr>
                <a:srgbClr val="FFCB03"/>
              </a:buClr>
              <a:buSzTx/>
              <a:buFont typeface="+mj-lt"/>
              <a:buAutoNum type="alphaLcPeriod"/>
              <a:tabLst/>
              <a:defRPr>
                <a:latin typeface="Arial" panose="020B0604020202020204" pitchFamily="34" charset="0"/>
                <a:cs typeface="Arial" panose="020B0604020202020204" pitchFamily="34" charset="0"/>
              </a:defRPr>
            </a:lvl3pPr>
            <a:lvl4pPr marL="1771650" marR="0" indent="-400050" algn="l" defTabSz="914400" rtl="0" eaLnBrk="1" fontAlgn="auto" latinLnBrk="0" hangingPunct="1">
              <a:lnSpc>
                <a:spcPct val="90000"/>
              </a:lnSpc>
              <a:spcBef>
                <a:spcPts val="500"/>
              </a:spcBef>
              <a:spcAft>
                <a:spcPts val="0"/>
              </a:spcAft>
              <a:buClr>
                <a:srgbClr val="FFCB03"/>
              </a:buClr>
              <a:buSzTx/>
              <a:buFont typeface="+mj-lt"/>
              <a:buAutoNum type="romanLcPeriod"/>
              <a:tabLst/>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Numbered lists should follow this format</a:t>
            </a:r>
          </a:p>
          <a:p>
            <a:pPr marL="514350" marR="0" lvl="0" indent="-514350" algn="l" defTabSz="914400" rtl="0" eaLnBrk="1" fontAlgn="auto" latinLnBrk="0" hangingPunct="1">
              <a:lnSpc>
                <a:spcPct val="90000"/>
              </a:lnSpc>
              <a:spcBef>
                <a:spcPts val="1000"/>
              </a:spcBef>
              <a:spcAft>
                <a:spcPts val="0"/>
              </a:spcAft>
              <a:buClr>
                <a:srgbClr val="006435"/>
              </a:buClr>
              <a:buSzTx/>
              <a:buFont typeface="+mj-lt"/>
              <a:buAutoNum type="arabicPeriod"/>
              <a:tabLst/>
              <a:defRPr/>
            </a:pPr>
            <a:r>
              <a:rPr lang="en-US"/>
              <a:t>Main copy shouldn’t be larger than Arial, 28 </a:t>
            </a:r>
            <a:r>
              <a:rPr lang="en-US" err="1"/>
              <a:t>pt</a:t>
            </a:r>
            <a:r>
              <a:rPr lang="en-US"/>
              <a:t> font</a:t>
            </a:r>
          </a:p>
          <a:p>
            <a:pPr marL="914400" marR="0" lvl="1" indent="-457200" algn="l" defTabSz="914400" rtl="0" eaLnBrk="1" fontAlgn="auto" latinLnBrk="0" hangingPunct="1">
              <a:lnSpc>
                <a:spcPct val="90000"/>
              </a:lnSpc>
              <a:spcBef>
                <a:spcPts val="500"/>
              </a:spcBef>
              <a:spcAft>
                <a:spcPts val="0"/>
              </a:spcAft>
              <a:buClr>
                <a:srgbClr val="FFCB03"/>
              </a:buClr>
              <a:buSzTx/>
              <a:buFont typeface="+mj-lt"/>
              <a:buAutoNum type="alphaUcPeriod"/>
              <a:tabLst/>
              <a:defRPr/>
            </a:pPr>
            <a:r>
              <a:rPr lang="en-US"/>
              <a:t>Uppercase letters for second level numbered list</a:t>
            </a:r>
          </a:p>
          <a:p>
            <a:pPr lvl="1"/>
            <a:r>
              <a:rPr lang="en-US"/>
              <a:t>Second level copy Arial, 24 </a:t>
            </a:r>
            <a:r>
              <a:rPr lang="en-US" err="1"/>
              <a:t>pt</a:t>
            </a:r>
            <a:r>
              <a:rPr lang="en-US"/>
              <a:t> font</a:t>
            </a:r>
          </a:p>
          <a:p>
            <a:pPr marL="1371600" marR="0" lvl="2" indent="-457200" algn="l" defTabSz="914400" rtl="0" eaLnBrk="1" fontAlgn="auto" latinLnBrk="0" hangingPunct="1">
              <a:lnSpc>
                <a:spcPct val="90000"/>
              </a:lnSpc>
              <a:spcBef>
                <a:spcPts val="500"/>
              </a:spcBef>
              <a:spcAft>
                <a:spcPts val="0"/>
              </a:spcAft>
              <a:buClr>
                <a:srgbClr val="FFCB03"/>
              </a:buClr>
              <a:buSzTx/>
              <a:buFont typeface="+mj-lt"/>
              <a:buAutoNum type="alphaLcPeriod"/>
              <a:tabLst/>
              <a:defRPr/>
            </a:pPr>
            <a:r>
              <a:rPr lang="en-US"/>
              <a:t>Lowercase letters for third level numbered list</a:t>
            </a:r>
          </a:p>
          <a:p>
            <a:pPr lvl="2"/>
            <a:r>
              <a:rPr lang="en-US"/>
              <a:t>Third level copy Arial 20 </a:t>
            </a:r>
            <a:r>
              <a:rPr lang="en-US" err="1"/>
              <a:t>pt</a:t>
            </a:r>
            <a:r>
              <a:rPr lang="en-US"/>
              <a:t> font</a:t>
            </a:r>
          </a:p>
          <a:p>
            <a:pPr marL="1771650" marR="0" lvl="3" indent="-400050" algn="l" defTabSz="914400" rtl="0" eaLnBrk="1" fontAlgn="auto" latinLnBrk="0" hangingPunct="1">
              <a:lnSpc>
                <a:spcPct val="90000"/>
              </a:lnSpc>
              <a:spcBef>
                <a:spcPts val="500"/>
              </a:spcBef>
              <a:spcAft>
                <a:spcPts val="0"/>
              </a:spcAft>
              <a:buClr>
                <a:srgbClr val="FFCB03"/>
              </a:buClr>
              <a:buSzTx/>
              <a:buFont typeface="+mj-lt"/>
              <a:buAutoNum type="romanLcPeriod"/>
              <a:tabLst/>
              <a:defRPr/>
            </a:pPr>
            <a:r>
              <a:rPr lang="en-US"/>
              <a:t>Roman numerals for fourth level numbered list</a:t>
            </a:r>
          </a:p>
          <a:p>
            <a:pPr lvl="3"/>
            <a:r>
              <a:rPr lang="en-US"/>
              <a:t>Fourth level copy Arial 18 </a:t>
            </a:r>
            <a:r>
              <a:rPr lang="en-US" err="1"/>
              <a:t>pt</a:t>
            </a:r>
            <a:r>
              <a:rPr lang="en-US"/>
              <a:t> font</a:t>
            </a:r>
          </a:p>
        </p:txBody>
      </p:sp>
      <p:sp>
        <p:nvSpPr>
          <p:cNvPr id="6" name="Slide Number Placeholder 5"/>
          <p:cNvSpPr>
            <a:spLocks noGrp="1"/>
          </p:cNvSpPr>
          <p:nvPr>
            <p:ph type="sldNum" sz="quarter" idx="12"/>
          </p:nvPr>
        </p:nvSpPr>
        <p:spPr>
          <a:xfrm>
            <a:off x="838200" y="6185181"/>
            <a:ext cx="2743200" cy="365125"/>
          </a:xfrm>
        </p:spPr>
        <p:txBody>
          <a:bodyPr/>
          <a:lstStyle>
            <a:lvl1pPr algn="l">
              <a:defRPr/>
            </a:lvl1pPr>
          </a:lstStyle>
          <a:p>
            <a:fld id="{FE64FAF0-67D6-8641-82FF-792E6360F5A5}" type="slidenum">
              <a:rPr lang="en-US" smtClean="0"/>
              <a:pPr/>
              <a:t>‹#›</a:t>
            </a:fld>
            <a:endParaRPr lang="en-US"/>
          </a:p>
        </p:txBody>
      </p:sp>
      <p:pic>
        <p:nvPicPr>
          <p:cNvPr id="9" name="Picture 8">
            <a:extLst>
              <a:ext uri="{FF2B5EF4-FFF2-40B4-BE49-F238E27FC236}">
                <a16:creationId xmlns:a16="http://schemas.microsoft.com/office/drawing/2014/main" id="{52DB6FFD-8D31-B546-87EF-3DDF0D12C1E9}"/>
              </a:ext>
            </a:extLst>
          </p:cNvPr>
          <p:cNvPicPr>
            <a:picLocks noChangeAspect="1"/>
          </p:cNvPicPr>
          <p:nvPr userDrawn="1"/>
        </p:nvPicPr>
        <p:blipFill>
          <a:blip r:embed="rId2"/>
          <a:stretch>
            <a:fillRect/>
          </a:stretch>
        </p:blipFill>
        <p:spPr>
          <a:xfrm>
            <a:off x="10670246" y="5910748"/>
            <a:ext cx="996505" cy="913993"/>
          </a:xfrm>
          <a:prstGeom prst="rect">
            <a:avLst/>
          </a:prstGeom>
        </p:spPr>
      </p:pic>
      <p:sp>
        <p:nvSpPr>
          <p:cNvPr id="4" name="Rectangle 3">
            <a:extLst>
              <a:ext uri="{FF2B5EF4-FFF2-40B4-BE49-F238E27FC236}">
                <a16:creationId xmlns:a16="http://schemas.microsoft.com/office/drawing/2014/main" id="{D71EF383-B7BB-07F1-72AD-86DD63CDB2F1}"/>
              </a:ext>
            </a:extLst>
          </p:cNvPr>
          <p:cNvSpPr/>
          <p:nvPr userDrawn="1"/>
        </p:nvSpPr>
        <p:spPr>
          <a:xfrm>
            <a:off x="0" y="0"/>
            <a:ext cx="159026" cy="6858000"/>
          </a:xfrm>
          <a:prstGeom prst="rect">
            <a:avLst/>
          </a:prstGeom>
          <a:solidFill>
            <a:srgbClr val="CF4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89311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98507"/>
            <a:ext cx="10515600" cy="1325563"/>
          </a:xfrm>
        </p:spPr>
        <p:txBody>
          <a:bodyPr/>
          <a:lstStyle>
            <a:lvl1pPr>
              <a:defRPr>
                <a:solidFill>
                  <a:srgbClr val="006435"/>
                </a:solidFill>
                <a:latin typeface="Arial" panose="020B0604020202020204" pitchFamily="34" charset="0"/>
                <a:cs typeface="Arial" panose="020B0604020202020204" pitchFamily="34" charset="0"/>
              </a:defRPr>
            </a:lvl1pPr>
          </a:lstStyle>
          <a:p>
            <a:r>
              <a:rPr lang="en-US"/>
              <a:t>Content Slide</a:t>
            </a:r>
          </a:p>
        </p:txBody>
      </p:sp>
      <p:sp>
        <p:nvSpPr>
          <p:cNvPr id="6" name="Slide Number Placeholder 5"/>
          <p:cNvSpPr>
            <a:spLocks noGrp="1"/>
          </p:cNvSpPr>
          <p:nvPr>
            <p:ph type="sldNum" sz="quarter" idx="12"/>
          </p:nvPr>
        </p:nvSpPr>
        <p:spPr>
          <a:xfrm>
            <a:off x="838200" y="6185181"/>
            <a:ext cx="2743200" cy="365125"/>
          </a:xfrm>
        </p:spPr>
        <p:txBody>
          <a:bodyPr/>
          <a:lstStyle>
            <a:lvl1pPr algn="l">
              <a:defRPr/>
            </a:lvl1pPr>
          </a:lstStyle>
          <a:p>
            <a:fld id="{02E904B5-54B8-864F-8BB3-16E49652009E}" type="slidenum">
              <a:rPr lang="en-US" smtClean="0"/>
              <a:pPr/>
              <a:t>‹#›</a:t>
            </a:fld>
            <a:endParaRPr lang="en-US"/>
          </a:p>
        </p:txBody>
      </p:sp>
      <p:sp>
        <p:nvSpPr>
          <p:cNvPr id="12" name="Content Placeholder 2">
            <a:extLst>
              <a:ext uri="{FF2B5EF4-FFF2-40B4-BE49-F238E27FC236}">
                <a16:creationId xmlns:a16="http://schemas.microsoft.com/office/drawing/2014/main" id="{EFB5065A-0AD2-4942-B84B-AA897E2950BA}"/>
              </a:ext>
            </a:extLst>
          </p:cNvPr>
          <p:cNvSpPr>
            <a:spLocks noGrp="1"/>
          </p:cNvSpPr>
          <p:nvPr>
            <p:ph sz="half" idx="1" hasCustomPrompt="1"/>
          </p:nvPr>
        </p:nvSpPr>
        <p:spPr>
          <a:xfrm>
            <a:off x="838200" y="2072643"/>
            <a:ext cx="5181600" cy="3763963"/>
          </a:xfrm>
        </p:spPr>
        <p:txBody>
          <a:bodyPr/>
          <a:lstStyle>
            <a:lvl1pPr marL="228600" indent="-228600">
              <a:buClr>
                <a:srgbClr val="006435"/>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2pPr>
            <a:lvl3pPr marL="11430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3pPr>
            <a:lvl4pPr marL="16002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4pPr>
            <a:lvl5pPr>
              <a:buClr>
                <a:srgbClr val="FFCB03"/>
              </a:buClr>
              <a:defRPr>
                <a:latin typeface="Arial" panose="020B0604020202020204" pitchFamily="34" charset="0"/>
                <a:ea typeface="Arial" panose="020B0604020202020204" pitchFamily="34" charset="0"/>
                <a:cs typeface="Arial" panose="020B0604020202020204" pitchFamily="34" charset="0"/>
              </a:defRPr>
            </a:lvl5pPr>
          </a:lstStyle>
          <a:p>
            <a:pPr lvl="0"/>
            <a:r>
              <a:rPr lang="en-US"/>
              <a:t>Main copy shouldn’t be larger than Arial, 28 </a:t>
            </a:r>
            <a:r>
              <a:rPr lang="en-US" err="1"/>
              <a:t>pt</a:t>
            </a:r>
            <a:r>
              <a:rPr lang="en-US"/>
              <a:t> font</a:t>
            </a:r>
          </a:p>
          <a:p>
            <a:pPr lvl="1"/>
            <a:r>
              <a:rPr lang="en-US"/>
              <a:t>Second, Arial, 24 </a:t>
            </a:r>
            <a:r>
              <a:rPr lang="en-US" err="1"/>
              <a:t>pt</a:t>
            </a:r>
            <a:r>
              <a:rPr lang="en-US"/>
              <a:t> font</a:t>
            </a:r>
          </a:p>
          <a:p>
            <a:pPr lvl="2"/>
            <a:r>
              <a:rPr lang="en-US"/>
              <a:t>Third, Arial 20 </a:t>
            </a:r>
            <a:r>
              <a:rPr lang="en-US" err="1"/>
              <a:t>pt</a:t>
            </a:r>
            <a:r>
              <a:rPr lang="en-US"/>
              <a:t> font</a:t>
            </a:r>
          </a:p>
          <a:p>
            <a:pPr lvl="3"/>
            <a:r>
              <a:rPr lang="en-US"/>
              <a:t>Fourth, Arial 18 </a:t>
            </a:r>
            <a:r>
              <a:rPr lang="en-US" err="1"/>
              <a:t>pt</a:t>
            </a:r>
            <a:r>
              <a:rPr lang="en-US"/>
              <a:t> font</a:t>
            </a:r>
          </a:p>
        </p:txBody>
      </p:sp>
      <p:sp>
        <p:nvSpPr>
          <p:cNvPr id="14" name="Content Placeholder 2">
            <a:extLst>
              <a:ext uri="{FF2B5EF4-FFF2-40B4-BE49-F238E27FC236}">
                <a16:creationId xmlns:a16="http://schemas.microsoft.com/office/drawing/2014/main" id="{E0B5BC9E-CA07-FF4F-BF4B-9F1C4C57AE95}"/>
              </a:ext>
            </a:extLst>
          </p:cNvPr>
          <p:cNvSpPr>
            <a:spLocks noGrp="1"/>
          </p:cNvSpPr>
          <p:nvPr>
            <p:ph sz="half" idx="13" hasCustomPrompt="1"/>
          </p:nvPr>
        </p:nvSpPr>
        <p:spPr>
          <a:xfrm>
            <a:off x="6176683" y="2072643"/>
            <a:ext cx="5181600" cy="3763963"/>
          </a:xfrm>
        </p:spPr>
        <p:txBody>
          <a:bodyPr/>
          <a:lstStyle>
            <a:lvl1pPr marL="228600" indent="-228600">
              <a:buClr>
                <a:srgbClr val="006435"/>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2pPr>
            <a:lvl3pPr marL="11430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3pPr>
            <a:lvl4pPr marL="16002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4pPr>
            <a:lvl5pPr>
              <a:buClr>
                <a:srgbClr val="FFCB03"/>
              </a:buClr>
              <a:defRPr>
                <a:latin typeface="Arial" panose="020B0604020202020204" pitchFamily="34" charset="0"/>
                <a:ea typeface="Arial" panose="020B0604020202020204" pitchFamily="34" charset="0"/>
                <a:cs typeface="Arial" panose="020B0604020202020204" pitchFamily="34" charset="0"/>
              </a:defRPr>
            </a:lvl5pPr>
          </a:lstStyle>
          <a:p>
            <a:pPr lvl="0"/>
            <a:r>
              <a:rPr lang="en-US"/>
              <a:t>Main copy shouldn’t be larger than Arial, 28 </a:t>
            </a:r>
            <a:r>
              <a:rPr lang="en-US" err="1"/>
              <a:t>pt</a:t>
            </a:r>
            <a:r>
              <a:rPr lang="en-US"/>
              <a:t> font</a:t>
            </a:r>
          </a:p>
          <a:p>
            <a:pPr lvl="1"/>
            <a:r>
              <a:rPr lang="en-US"/>
              <a:t>Second, Arial, 24 </a:t>
            </a:r>
            <a:r>
              <a:rPr lang="en-US" err="1"/>
              <a:t>pt</a:t>
            </a:r>
            <a:r>
              <a:rPr lang="en-US"/>
              <a:t> font</a:t>
            </a:r>
          </a:p>
          <a:p>
            <a:pPr lvl="2"/>
            <a:r>
              <a:rPr lang="en-US"/>
              <a:t>Third, Arial 20 </a:t>
            </a:r>
            <a:r>
              <a:rPr lang="en-US" err="1"/>
              <a:t>pt</a:t>
            </a:r>
            <a:r>
              <a:rPr lang="en-US"/>
              <a:t> font</a:t>
            </a:r>
          </a:p>
          <a:p>
            <a:pPr lvl="3"/>
            <a:r>
              <a:rPr lang="en-US"/>
              <a:t>Fourth, Arial 18 </a:t>
            </a:r>
            <a:r>
              <a:rPr lang="en-US" err="1"/>
              <a:t>pt</a:t>
            </a:r>
            <a:r>
              <a:rPr lang="en-US"/>
              <a:t> font</a:t>
            </a:r>
          </a:p>
        </p:txBody>
      </p:sp>
      <p:pic>
        <p:nvPicPr>
          <p:cNvPr id="10" name="Picture 9">
            <a:extLst>
              <a:ext uri="{FF2B5EF4-FFF2-40B4-BE49-F238E27FC236}">
                <a16:creationId xmlns:a16="http://schemas.microsoft.com/office/drawing/2014/main" id="{441365AD-2873-5140-B755-D53501D1A026}"/>
              </a:ext>
            </a:extLst>
          </p:cNvPr>
          <p:cNvPicPr>
            <a:picLocks noChangeAspect="1"/>
          </p:cNvPicPr>
          <p:nvPr userDrawn="1"/>
        </p:nvPicPr>
        <p:blipFill>
          <a:blip r:embed="rId2"/>
          <a:stretch>
            <a:fillRect/>
          </a:stretch>
        </p:blipFill>
        <p:spPr>
          <a:xfrm>
            <a:off x="10670246" y="5910748"/>
            <a:ext cx="996505" cy="913993"/>
          </a:xfrm>
          <a:prstGeom prst="rect">
            <a:avLst/>
          </a:prstGeom>
        </p:spPr>
      </p:pic>
      <p:sp>
        <p:nvSpPr>
          <p:cNvPr id="3" name="Rectangle 2">
            <a:extLst>
              <a:ext uri="{FF2B5EF4-FFF2-40B4-BE49-F238E27FC236}">
                <a16:creationId xmlns:a16="http://schemas.microsoft.com/office/drawing/2014/main" id="{E20A4F8B-2D3C-02A2-238F-058B72D35E2F}"/>
              </a:ext>
            </a:extLst>
          </p:cNvPr>
          <p:cNvSpPr/>
          <p:nvPr userDrawn="1"/>
        </p:nvSpPr>
        <p:spPr>
          <a:xfrm>
            <a:off x="0" y="0"/>
            <a:ext cx="159026" cy="6858000"/>
          </a:xfrm>
          <a:prstGeom prst="rect">
            <a:avLst/>
          </a:prstGeom>
          <a:solidFill>
            <a:srgbClr val="CF4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1648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77D442-6D99-FF45-84C8-5F42AF7DC936}"/>
              </a:ext>
            </a:extLst>
          </p:cNvPr>
          <p:cNvSpPr>
            <a:spLocks noGrp="1"/>
          </p:cNvSpPr>
          <p:nvPr>
            <p:ph type="pic" sz="quarter" idx="13" hasCustomPrompt="1"/>
          </p:nvPr>
        </p:nvSpPr>
        <p:spPr>
          <a:xfrm>
            <a:off x="318749" y="0"/>
            <a:ext cx="11873250" cy="5910748"/>
          </a:xfrm>
        </p:spPr>
        <p:txBody>
          <a:bodyPr/>
          <a:lstStyle/>
          <a:p>
            <a:r>
              <a:rPr lang="en-US"/>
              <a:t>Place Full Slide Photo/Images Here</a:t>
            </a:r>
          </a:p>
        </p:txBody>
      </p:sp>
      <p:sp>
        <p:nvSpPr>
          <p:cNvPr id="17" name="Slide Number Placeholder 5">
            <a:extLst>
              <a:ext uri="{FF2B5EF4-FFF2-40B4-BE49-F238E27FC236}">
                <a16:creationId xmlns:a16="http://schemas.microsoft.com/office/drawing/2014/main" id="{1187FA87-9DE0-584D-920C-E30B17761254}"/>
              </a:ext>
            </a:extLst>
          </p:cNvPr>
          <p:cNvSpPr txBox="1">
            <a:spLocks/>
          </p:cNvSpPr>
          <p:nvPr userDrawn="1"/>
        </p:nvSpPr>
        <p:spPr>
          <a:xfrm>
            <a:off x="838200" y="6185181"/>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2E904B5-54B8-864F-8BB3-16E49652009E}" type="slidenum">
              <a:rPr lang="en-US" smtClean="0"/>
              <a:pPr/>
              <a:t>‹#›</a:t>
            </a:fld>
            <a:endParaRPr lang="en-US"/>
          </a:p>
        </p:txBody>
      </p:sp>
      <p:pic>
        <p:nvPicPr>
          <p:cNvPr id="8" name="Picture 7">
            <a:extLst>
              <a:ext uri="{FF2B5EF4-FFF2-40B4-BE49-F238E27FC236}">
                <a16:creationId xmlns:a16="http://schemas.microsoft.com/office/drawing/2014/main" id="{6E4E297C-5D8B-2B4E-ACD6-92BAEEC44489}"/>
              </a:ext>
            </a:extLst>
          </p:cNvPr>
          <p:cNvPicPr>
            <a:picLocks noChangeAspect="1"/>
          </p:cNvPicPr>
          <p:nvPr userDrawn="1"/>
        </p:nvPicPr>
        <p:blipFill>
          <a:blip r:embed="rId2"/>
          <a:stretch>
            <a:fillRect/>
          </a:stretch>
        </p:blipFill>
        <p:spPr>
          <a:xfrm>
            <a:off x="10670246" y="5910748"/>
            <a:ext cx="996505" cy="913993"/>
          </a:xfrm>
          <a:prstGeom prst="rect">
            <a:avLst/>
          </a:prstGeom>
        </p:spPr>
      </p:pic>
      <p:sp>
        <p:nvSpPr>
          <p:cNvPr id="2" name="Rectangle 1">
            <a:extLst>
              <a:ext uri="{FF2B5EF4-FFF2-40B4-BE49-F238E27FC236}">
                <a16:creationId xmlns:a16="http://schemas.microsoft.com/office/drawing/2014/main" id="{B0A016A4-459D-225B-5717-78E9B9683F6E}"/>
              </a:ext>
            </a:extLst>
          </p:cNvPr>
          <p:cNvSpPr/>
          <p:nvPr userDrawn="1"/>
        </p:nvSpPr>
        <p:spPr>
          <a:xfrm>
            <a:off x="0" y="0"/>
            <a:ext cx="159026" cy="6858000"/>
          </a:xfrm>
          <a:prstGeom prst="rect">
            <a:avLst/>
          </a:prstGeom>
          <a:solidFill>
            <a:srgbClr val="CF4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01681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77D442-6D99-FF45-84C8-5F42AF7DC936}"/>
              </a:ext>
            </a:extLst>
          </p:cNvPr>
          <p:cNvSpPr>
            <a:spLocks noGrp="1"/>
          </p:cNvSpPr>
          <p:nvPr>
            <p:ph type="pic" sz="quarter" idx="13" hasCustomPrompt="1"/>
          </p:nvPr>
        </p:nvSpPr>
        <p:spPr>
          <a:xfrm>
            <a:off x="0" y="0"/>
            <a:ext cx="7184418" cy="6858000"/>
          </a:xfrm>
        </p:spPr>
        <p:txBody>
          <a:bodyPr/>
          <a:lstStyle/>
          <a:p>
            <a:r>
              <a:rPr lang="en-US"/>
              <a:t>Place Large Photo/Images Here</a:t>
            </a:r>
          </a:p>
        </p:txBody>
      </p:sp>
      <p:sp>
        <p:nvSpPr>
          <p:cNvPr id="11" name="Rectangle 10">
            <a:extLst>
              <a:ext uri="{FF2B5EF4-FFF2-40B4-BE49-F238E27FC236}">
                <a16:creationId xmlns:a16="http://schemas.microsoft.com/office/drawing/2014/main" id="{4C7F3842-7B3A-5E47-9F99-70F229799985}"/>
              </a:ext>
            </a:extLst>
          </p:cNvPr>
          <p:cNvSpPr/>
          <p:nvPr userDrawn="1"/>
        </p:nvSpPr>
        <p:spPr>
          <a:xfrm>
            <a:off x="7221053" y="0"/>
            <a:ext cx="159026" cy="6858000"/>
          </a:xfrm>
          <a:prstGeom prst="rect">
            <a:avLst/>
          </a:prstGeom>
          <a:solidFill>
            <a:srgbClr val="CF4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D8445769-658F-A64F-B384-FDC163E12F5B}"/>
              </a:ext>
            </a:extLst>
          </p:cNvPr>
          <p:cNvSpPr>
            <a:spLocks noGrp="1"/>
          </p:cNvSpPr>
          <p:nvPr>
            <p:ph sz="half" idx="14" hasCustomPrompt="1"/>
          </p:nvPr>
        </p:nvSpPr>
        <p:spPr>
          <a:xfrm>
            <a:off x="7997253" y="1936375"/>
            <a:ext cx="3442447" cy="3765177"/>
          </a:xfrm>
        </p:spPr>
        <p:txBody>
          <a:bodyPr/>
          <a:lstStyle>
            <a:lvl1pPr marL="228600" indent="-228600">
              <a:buClr>
                <a:srgbClr val="006435"/>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2pPr>
            <a:lvl3pPr marL="11430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3pPr>
            <a:lvl4pPr marL="16002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4pPr>
            <a:lvl5pPr>
              <a:buClr>
                <a:srgbClr val="FFCB03"/>
              </a:buClr>
              <a:defRPr>
                <a:latin typeface="Arial" panose="020B0604020202020204" pitchFamily="34" charset="0"/>
                <a:ea typeface="Arial" panose="020B0604020202020204" pitchFamily="34" charset="0"/>
                <a:cs typeface="Arial" panose="020B0604020202020204" pitchFamily="34" charset="0"/>
              </a:defRPr>
            </a:lvl5pPr>
          </a:lstStyle>
          <a:p>
            <a:pPr lvl="0"/>
            <a:r>
              <a:rPr lang="en-US"/>
              <a:t>Main copy shouldn’t be larger than Arial, 28 </a:t>
            </a:r>
            <a:r>
              <a:rPr lang="en-US" err="1"/>
              <a:t>pt</a:t>
            </a:r>
            <a:r>
              <a:rPr lang="en-US"/>
              <a:t> font</a:t>
            </a:r>
          </a:p>
          <a:p>
            <a:pPr lvl="1"/>
            <a:r>
              <a:rPr lang="en-US"/>
              <a:t>Second, Arial, 24 </a:t>
            </a:r>
            <a:r>
              <a:rPr lang="en-US" err="1"/>
              <a:t>pt</a:t>
            </a:r>
            <a:r>
              <a:rPr lang="en-US"/>
              <a:t> font</a:t>
            </a:r>
          </a:p>
          <a:p>
            <a:pPr lvl="2"/>
            <a:r>
              <a:rPr lang="en-US"/>
              <a:t>Third, Arial 20 </a:t>
            </a:r>
            <a:r>
              <a:rPr lang="en-US" err="1"/>
              <a:t>pt</a:t>
            </a:r>
            <a:r>
              <a:rPr lang="en-US"/>
              <a:t> font</a:t>
            </a:r>
          </a:p>
          <a:p>
            <a:pPr lvl="3"/>
            <a:r>
              <a:rPr lang="en-US"/>
              <a:t>Fourth, Arial 18 </a:t>
            </a:r>
            <a:r>
              <a:rPr lang="en-US" err="1"/>
              <a:t>pt</a:t>
            </a:r>
            <a:r>
              <a:rPr lang="en-US"/>
              <a:t> font</a:t>
            </a:r>
          </a:p>
        </p:txBody>
      </p:sp>
      <p:sp>
        <p:nvSpPr>
          <p:cNvPr id="14" name="Title 1">
            <a:extLst>
              <a:ext uri="{FF2B5EF4-FFF2-40B4-BE49-F238E27FC236}">
                <a16:creationId xmlns:a16="http://schemas.microsoft.com/office/drawing/2014/main" id="{08214ECC-7313-3946-8C09-9792C3DDFF45}"/>
              </a:ext>
            </a:extLst>
          </p:cNvPr>
          <p:cNvSpPr>
            <a:spLocks noGrp="1"/>
          </p:cNvSpPr>
          <p:nvPr>
            <p:ph type="title" hasCustomPrompt="1"/>
          </p:nvPr>
        </p:nvSpPr>
        <p:spPr>
          <a:xfrm>
            <a:off x="7997252" y="398507"/>
            <a:ext cx="3442447" cy="1325563"/>
          </a:xfrm>
          <a:noFill/>
        </p:spPr>
        <p:txBody>
          <a:bodyPr/>
          <a:lstStyle>
            <a:lvl1pPr>
              <a:defRPr>
                <a:solidFill>
                  <a:srgbClr val="006435"/>
                </a:solidFill>
                <a:latin typeface="Arial" panose="020B0604020202020204" pitchFamily="34" charset="0"/>
                <a:cs typeface="Arial" panose="020B0604020202020204" pitchFamily="34" charset="0"/>
              </a:defRPr>
            </a:lvl1pPr>
          </a:lstStyle>
          <a:p>
            <a:r>
              <a:rPr lang="en-US"/>
              <a:t>Content Slide</a:t>
            </a:r>
          </a:p>
        </p:txBody>
      </p:sp>
      <p:sp>
        <p:nvSpPr>
          <p:cNvPr id="19" name="Slide Number Placeholder 5">
            <a:extLst>
              <a:ext uri="{FF2B5EF4-FFF2-40B4-BE49-F238E27FC236}">
                <a16:creationId xmlns:a16="http://schemas.microsoft.com/office/drawing/2014/main" id="{84B17A1C-E2B5-6F43-BEEB-A9F5D63CA3DD}"/>
              </a:ext>
            </a:extLst>
          </p:cNvPr>
          <p:cNvSpPr>
            <a:spLocks noGrp="1"/>
          </p:cNvSpPr>
          <p:nvPr>
            <p:ph type="sldNum" sz="quarter" idx="12"/>
          </p:nvPr>
        </p:nvSpPr>
        <p:spPr>
          <a:xfrm>
            <a:off x="7997252" y="6185181"/>
            <a:ext cx="501495" cy="365125"/>
          </a:xfrm>
        </p:spPr>
        <p:txBody>
          <a:bodyPr/>
          <a:lstStyle>
            <a:lvl1pPr algn="l">
              <a:defRPr/>
            </a:lvl1pPr>
          </a:lstStyle>
          <a:p>
            <a:fld id="{FE64FAF0-67D6-8641-82FF-792E6360F5A5}" type="slidenum">
              <a:rPr lang="en-US" smtClean="0"/>
              <a:pPr/>
              <a:t>‹#›</a:t>
            </a:fld>
            <a:endParaRPr lang="en-US"/>
          </a:p>
        </p:txBody>
      </p:sp>
      <p:pic>
        <p:nvPicPr>
          <p:cNvPr id="10" name="Picture 9">
            <a:extLst>
              <a:ext uri="{FF2B5EF4-FFF2-40B4-BE49-F238E27FC236}">
                <a16:creationId xmlns:a16="http://schemas.microsoft.com/office/drawing/2014/main" id="{34EEAE02-9E61-604C-AFD5-F3384544ACAC}"/>
              </a:ext>
            </a:extLst>
          </p:cNvPr>
          <p:cNvPicPr>
            <a:picLocks noChangeAspect="1"/>
          </p:cNvPicPr>
          <p:nvPr userDrawn="1"/>
        </p:nvPicPr>
        <p:blipFill>
          <a:blip r:embed="rId2"/>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7272836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77D442-6D99-FF45-84C8-5F42AF7DC936}"/>
              </a:ext>
            </a:extLst>
          </p:cNvPr>
          <p:cNvSpPr>
            <a:spLocks noGrp="1"/>
          </p:cNvSpPr>
          <p:nvPr>
            <p:ph type="pic" sz="quarter" idx="13" hasCustomPrompt="1"/>
          </p:nvPr>
        </p:nvSpPr>
        <p:spPr>
          <a:xfrm>
            <a:off x="0" y="0"/>
            <a:ext cx="3544148" cy="6858000"/>
          </a:xfrm>
        </p:spPr>
        <p:txBody>
          <a:bodyPr/>
          <a:lstStyle/>
          <a:p>
            <a:r>
              <a:rPr lang="en-US"/>
              <a:t>Place Medium/Small Photo/Images Here</a:t>
            </a:r>
          </a:p>
        </p:txBody>
      </p:sp>
      <p:sp>
        <p:nvSpPr>
          <p:cNvPr id="11" name="Rectangle 10">
            <a:extLst>
              <a:ext uri="{FF2B5EF4-FFF2-40B4-BE49-F238E27FC236}">
                <a16:creationId xmlns:a16="http://schemas.microsoft.com/office/drawing/2014/main" id="{4C7F3842-7B3A-5E47-9F99-70F229799985}"/>
              </a:ext>
            </a:extLst>
          </p:cNvPr>
          <p:cNvSpPr/>
          <p:nvPr userDrawn="1"/>
        </p:nvSpPr>
        <p:spPr>
          <a:xfrm>
            <a:off x="3565586" y="0"/>
            <a:ext cx="159026" cy="6858000"/>
          </a:xfrm>
          <a:prstGeom prst="rect">
            <a:avLst/>
          </a:prstGeom>
          <a:solidFill>
            <a:srgbClr val="CF4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D8445769-658F-A64F-B384-FDC163E12F5B}"/>
              </a:ext>
            </a:extLst>
          </p:cNvPr>
          <p:cNvSpPr>
            <a:spLocks noGrp="1"/>
          </p:cNvSpPr>
          <p:nvPr>
            <p:ph sz="half" idx="14" hasCustomPrompt="1"/>
          </p:nvPr>
        </p:nvSpPr>
        <p:spPr>
          <a:xfrm>
            <a:off x="4541179" y="1936375"/>
            <a:ext cx="6898522" cy="3765177"/>
          </a:xfrm>
        </p:spPr>
        <p:txBody>
          <a:bodyPr/>
          <a:lstStyle>
            <a:lvl1pPr marL="228600" indent="-228600">
              <a:buClr>
                <a:srgbClr val="006435"/>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2pPr>
            <a:lvl3pPr marL="11430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3pPr>
            <a:lvl4pPr marL="16002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4pPr>
            <a:lvl5pPr>
              <a:buClr>
                <a:srgbClr val="FFCB03"/>
              </a:buClr>
              <a:defRPr>
                <a:latin typeface="Arial" panose="020B0604020202020204" pitchFamily="34" charset="0"/>
                <a:ea typeface="Arial" panose="020B0604020202020204" pitchFamily="34" charset="0"/>
                <a:cs typeface="Arial" panose="020B0604020202020204" pitchFamily="34" charset="0"/>
              </a:defRPr>
            </a:lvl5pPr>
          </a:lstStyle>
          <a:p>
            <a:pPr lvl="0"/>
            <a:r>
              <a:rPr lang="en-US"/>
              <a:t>Main copy shouldn’t be larger than Arial, 28 </a:t>
            </a:r>
            <a:r>
              <a:rPr lang="en-US" err="1"/>
              <a:t>pt</a:t>
            </a:r>
            <a:r>
              <a:rPr lang="en-US"/>
              <a:t> font</a:t>
            </a:r>
          </a:p>
          <a:p>
            <a:pPr lvl="1"/>
            <a:r>
              <a:rPr lang="en-US"/>
              <a:t>Second, Arial, 24 </a:t>
            </a:r>
            <a:r>
              <a:rPr lang="en-US" err="1"/>
              <a:t>pt</a:t>
            </a:r>
            <a:r>
              <a:rPr lang="en-US"/>
              <a:t> font</a:t>
            </a:r>
          </a:p>
          <a:p>
            <a:pPr lvl="2"/>
            <a:r>
              <a:rPr lang="en-US"/>
              <a:t>Third, Arial 20 </a:t>
            </a:r>
            <a:r>
              <a:rPr lang="en-US" err="1"/>
              <a:t>pt</a:t>
            </a:r>
            <a:r>
              <a:rPr lang="en-US"/>
              <a:t> font</a:t>
            </a:r>
          </a:p>
          <a:p>
            <a:pPr lvl="3"/>
            <a:r>
              <a:rPr lang="en-US"/>
              <a:t>Fourth, Arial 18 </a:t>
            </a:r>
            <a:r>
              <a:rPr lang="en-US" err="1"/>
              <a:t>pt</a:t>
            </a:r>
            <a:r>
              <a:rPr lang="en-US"/>
              <a:t> font</a:t>
            </a:r>
          </a:p>
        </p:txBody>
      </p:sp>
      <p:sp>
        <p:nvSpPr>
          <p:cNvPr id="14" name="Title 1">
            <a:extLst>
              <a:ext uri="{FF2B5EF4-FFF2-40B4-BE49-F238E27FC236}">
                <a16:creationId xmlns:a16="http://schemas.microsoft.com/office/drawing/2014/main" id="{08214ECC-7313-3946-8C09-9792C3DDFF45}"/>
              </a:ext>
            </a:extLst>
          </p:cNvPr>
          <p:cNvSpPr>
            <a:spLocks noGrp="1"/>
          </p:cNvSpPr>
          <p:nvPr>
            <p:ph type="title" hasCustomPrompt="1"/>
          </p:nvPr>
        </p:nvSpPr>
        <p:spPr>
          <a:xfrm>
            <a:off x="4541178" y="398507"/>
            <a:ext cx="6898521" cy="1325563"/>
          </a:xfrm>
          <a:noFill/>
        </p:spPr>
        <p:txBody>
          <a:bodyPr/>
          <a:lstStyle>
            <a:lvl1pPr>
              <a:defRPr>
                <a:solidFill>
                  <a:srgbClr val="006435"/>
                </a:solidFill>
                <a:latin typeface="Arial" panose="020B0604020202020204" pitchFamily="34" charset="0"/>
                <a:cs typeface="Arial" panose="020B0604020202020204" pitchFamily="34" charset="0"/>
              </a:defRPr>
            </a:lvl1pPr>
          </a:lstStyle>
          <a:p>
            <a:r>
              <a:rPr lang="en-US"/>
              <a:t>Content Slide</a:t>
            </a:r>
          </a:p>
        </p:txBody>
      </p:sp>
      <p:sp>
        <p:nvSpPr>
          <p:cNvPr id="18" name="Slide Number Placeholder 5">
            <a:extLst>
              <a:ext uri="{FF2B5EF4-FFF2-40B4-BE49-F238E27FC236}">
                <a16:creationId xmlns:a16="http://schemas.microsoft.com/office/drawing/2014/main" id="{2FF8D5CB-F4BA-4F4F-8144-52F7AEB8D91D}"/>
              </a:ext>
            </a:extLst>
          </p:cNvPr>
          <p:cNvSpPr>
            <a:spLocks noGrp="1"/>
          </p:cNvSpPr>
          <p:nvPr>
            <p:ph type="sldNum" sz="quarter" idx="12"/>
          </p:nvPr>
        </p:nvSpPr>
        <p:spPr>
          <a:xfrm>
            <a:off x="4541178" y="6185181"/>
            <a:ext cx="2743200" cy="365125"/>
          </a:xfrm>
        </p:spPr>
        <p:txBody>
          <a:bodyPr/>
          <a:lstStyle>
            <a:lvl1pPr algn="l">
              <a:defRPr/>
            </a:lvl1pPr>
          </a:lstStyle>
          <a:p>
            <a:fld id="{FE64FAF0-67D6-8641-82FF-792E6360F5A5}" type="slidenum">
              <a:rPr lang="en-US" smtClean="0"/>
              <a:pPr/>
              <a:t>‹#›</a:t>
            </a:fld>
            <a:endParaRPr lang="en-US"/>
          </a:p>
        </p:txBody>
      </p:sp>
      <p:pic>
        <p:nvPicPr>
          <p:cNvPr id="10" name="Picture 9">
            <a:extLst>
              <a:ext uri="{FF2B5EF4-FFF2-40B4-BE49-F238E27FC236}">
                <a16:creationId xmlns:a16="http://schemas.microsoft.com/office/drawing/2014/main" id="{0C52C492-6E52-914D-B80E-9AD30160B4A4}"/>
              </a:ext>
            </a:extLst>
          </p:cNvPr>
          <p:cNvPicPr>
            <a:picLocks noChangeAspect="1"/>
          </p:cNvPicPr>
          <p:nvPr userDrawn="1"/>
        </p:nvPicPr>
        <p:blipFill>
          <a:blip r:embed="rId2"/>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749258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412999"/>
            <a:ext cx="5181600" cy="3763963"/>
          </a:xfrm>
        </p:spPr>
        <p:txBody>
          <a:bodyPr/>
          <a:lstStyle>
            <a:lvl1pPr>
              <a:defRPr>
                <a:latin typeface="Myriad Pro" charset="0"/>
                <a:ea typeface="Myriad Pro" charset="0"/>
                <a:cs typeface="Myriad Pro" charset="0"/>
              </a:defRPr>
            </a:lvl1pPr>
            <a:lvl2pPr>
              <a:defRPr>
                <a:latin typeface="Myriad Pro" charset="0"/>
                <a:ea typeface="Myriad Pro" charset="0"/>
                <a:cs typeface="Myriad Pro" charset="0"/>
              </a:defRPr>
            </a:lvl2pPr>
            <a:lvl3pPr>
              <a:defRPr>
                <a:latin typeface="Myriad Pro" charset="0"/>
                <a:ea typeface="Myriad Pro" charset="0"/>
                <a:cs typeface="Myriad Pro" charset="0"/>
              </a:defRPr>
            </a:lvl3pPr>
            <a:lvl4pPr>
              <a:defRPr>
                <a:latin typeface="Myriad Pro" charset="0"/>
                <a:ea typeface="Myriad Pro" charset="0"/>
                <a:cs typeface="Myriad Pro" charset="0"/>
              </a:defRPr>
            </a:lvl4pPr>
            <a:lvl5pPr>
              <a:defRPr>
                <a:latin typeface="Myriad Pro" charset="0"/>
                <a:ea typeface="Myriad Pro" charset="0"/>
                <a:cs typeface="Myriad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412999"/>
            <a:ext cx="5181600" cy="3763964"/>
          </a:xfrm>
        </p:spPr>
        <p:txBody>
          <a:bodyPr/>
          <a:lstStyle>
            <a:lvl1pPr>
              <a:defRPr>
                <a:latin typeface="Myriad Pro" charset="0"/>
                <a:ea typeface="Myriad Pro" charset="0"/>
                <a:cs typeface="Myriad Pro" charset="0"/>
              </a:defRPr>
            </a:lvl1pPr>
            <a:lvl2pPr>
              <a:defRPr>
                <a:latin typeface="Myriad Pro" charset="0"/>
                <a:ea typeface="Myriad Pro" charset="0"/>
                <a:cs typeface="Myriad Pro" charset="0"/>
              </a:defRPr>
            </a:lvl2pPr>
            <a:lvl3pPr>
              <a:defRPr>
                <a:latin typeface="Myriad Pro" charset="0"/>
                <a:ea typeface="Myriad Pro" charset="0"/>
                <a:cs typeface="Myriad Pro" charset="0"/>
              </a:defRPr>
            </a:lvl3pPr>
            <a:lvl4pPr>
              <a:defRPr>
                <a:latin typeface="Myriad Pro" charset="0"/>
                <a:ea typeface="Myriad Pro" charset="0"/>
                <a:cs typeface="Myriad Pro" charset="0"/>
              </a:defRPr>
            </a:lvl4pPr>
            <a:lvl5pPr>
              <a:defRPr>
                <a:latin typeface="Myriad Pro" charset="0"/>
                <a:ea typeface="Myriad Pro" charset="0"/>
                <a:cs typeface="Myriad Pr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E64FAF0-67D6-8641-82FF-792E6360F5A5}" type="slidenum">
              <a:rPr lang="en-US" smtClean="0"/>
              <a:t>‹#›</a:t>
            </a:fld>
            <a:endParaRPr lang="en-US"/>
          </a:p>
        </p:txBody>
      </p:sp>
    </p:spTree>
    <p:extLst>
      <p:ext uri="{BB962C8B-B14F-4D97-AF65-F5344CB8AC3E}">
        <p14:creationId xmlns:p14="http://schemas.microsoft.com/office/powerpoint/2010/main" val="1996145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200" y="675480"/>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2167731"/>
            <a:ext cx="5157787"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3006725"/>
            <a:ext cx="515778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167731"/>
            <a:ext cx="5183188"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06725"/>
            <a:ext cx="5183188" cy="318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FE64FAF0-67D6-8641-82FF-792E6360F5A5}" type="slidenum">
              <a:rPr lang="en-US" smtClean="0"/>
              <a:t>‹#›</a:t>
            </a:fld>
            <a:endParaRPr lang="en-US"/>
          </a:p>
        </p:txBody>
      </p:sp>
    </p:spTree>
    <p:extLst>
      <p:ext uri="{BB962C8B-B14F-4D97-AF65-F5344CB8AC3E}">
        <p14:creationId xmlns:p14="http://schemas.microsoft.com/office/powerpoint/2010/main" val="1232675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FE64FAF0-67D6-8641-82FF-792E6360F5A5}" type="slidenum">
              <a:rPr lang="en-US" smtClean="0"/>
              <a:t>‹#›</a:t>
            </a:fld>
            <a:endParaRPr lang="en-US"/>
          </a:p>
        </p:txBody>
      </p:sp>
    </p:spTree>
    <p:extLst>
      <p:ext uri="{BB962C8B-B14F-4D97-AF65-F5344CB8AC3E}">
        <p14:creationId xmlns:p14="http://schemas.microsoft.com/office/powerpoint/2010/main" val="795007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0A3D80-D444-784A-8E64-766E1FD7941A}"/>
              </a:ext>
            </a:extLst>
          </p:cNvPr>
          <p:cNvSpPr/>
          <p:nvPr userDrawn="1"/>
        </p:nvSpPr>
        <p:spPr>
          <a:xfrm>
            <a:off x="0" y="0"/>
            <a:ext cx="12192000" cy="2349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accent2"/>
                </a:solidFill>
              </a:defRPr>
            </a:lvl1pPr>
          </a:lstStyle>
          <a:p>
            <a:r>
              <a:rPr lang="en-US"/>
              <a:t>Click to edit Master title style</a:t>
            </a:r>
          </a:p>
        </p:txBody>
      </p:sp>
      <p:sp>
        <p:nvSpPr>
          <p:cNvPr id="3" name="Content Placeholder 2"/>
          <p:cNvSpPr>
            <a:spLocks noGrp="1"/>
          </p:cNvSpPr>
          <p:nvPr>
            <p:ph idx="1"/>
          </p:nvPr>
        </p:nvSpPr>
        <p:spPr>
          <a:xfrm>
            <a:off x="838200" y="2349661"/>
            <a:ext cx="10515600" cy="3842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FE64FAF0-67D6-8641-82FF-792E6360F5A5}" type="slidenum">
              <a:rPr lang="en-US" smtClean="0"/>
              <a:t>‹#›</a:t>
            </a:fld>
            <a:endParaRPr lang="en-US"/>
          </a:p>
        </p:txBody>
      </p:sp>
    </p:spTree>
    <p:extLst>
      <p:ext uri="{BB962C8B-B14F-4D97-AF65-F5344CB8AC3E}">
        <p14:creationId xmlns:p14="http://schemas.microsoft.com/office/powerpoint/2010/main" val="1544412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923D3C-9112-464B-9320-28D4D088B8E4}"/>
              </a:ext>
            </a:extLst>
          </p:cNvPr>
          <p:cNvPicPr>
            <a:picLocks noChangeAspect="1"/>
          </p:cNvPicPr>
          <p:nvPr userDrawn="1"/>
        </p:nvPicPr>
        <p:blipFill>
          <a:blip r:embed="rId2"/>
          <a:stretch>
            <a:fillRect/>
          </a:stretch>
        </p:blipFill>
        <p:spPr>
          <a:xfrm>
            <a:off x="339270" y="1521278"/>
            <a:ext cx="11509920" cy="3815443"/>
          </a:xfrm>
          <a:prstGeom prst="rect">
            <a:avLst/>
          </a:prstGeom>
        </p:spPr>
      </p:pic>
      <p:pic>
        <p:nvPicPr>
          <p:cNvPr id="9" name="Picture 8">
            <a:extLst>
              <a:ext uri="{FF2B5EF4-FFF2-40B4-BE49-F238E27FC236}">
                <a16:creationId xmlns:a16="http://schemas.microsoft.com/office/drawing/2014/main" id="{D2DACC4A-FE29-6149-82E6-D0213265B5DF}"/>
              </a:ext>
            </a:extLst>
          </p:cNvPr>
          <p:cNvPicPr>
            <a:picLocks noChangeAspect="1"/>
          </p:cNvPicPr>
          <p:nvPr userDrawn="1"/>
        </p:nvPicPr>
        <p:blipFill>
          <a:blip r:embed="rId3"/>
          <a:stretch>
            <a:fillRect/>
          </a:stretch>
        </p:blipFill>
        <p:spPr>
          <a:xfrm>
            <a:off x="339270" y="0"/>
            <a:ext cx="4572000" cy="1828800"/>
          </a:xfrm>
          <a:prstGeom prst="rect">
            <a:avLst/>
          </a:prstGeom>
        </p:spPr>
      </p:pic>
      <p:sp>
        <p:nvSpPr>
          <p:cNvPr id="10" name="TextBox 9">
            <a:extLst>
              <a:ext uri="{FF2B5EF4-FFF2-40B4-BE49-F238E27FC236}">
                <a16:creationId xmlns:a16="http://schemas.microsoft.com/office/drawing/2014/main" id="{AAD4AB86-B9D8-D548-ADAA-2B9672EA6424}"/>
              </a:ext>
            </a:extLst>
          </p:cNvPr>
          <p:cNvSpPr txBox="1"/>
          <p:nvPr userDrawn="1"/>
        </p:nvSpPr>
        <p:spPr>
          <a:xfrm>
            <a:off x="832756" y="5451021"/>
            <a:ext cx="10107386" cy="446276"/>
          </a:xfrm>
          <a:prstGeom prst="rect">
            <a:avLst/>
          </a:prstGeom>
          <a:noFill/>
        </p:spPr>
        <p:txBody>
          <a:bodyPr wrap="square" rtlCol="0">
            <a:spAutoFit/>
          </a:bodyPr>
          <a:lstStyle/>
          <a:p>
            <a:r>
              <a:rPr lang="en-US" sz="2300">
                <a:solidFill>
                  <a:srgbClr val="006435"/>
                </a:solidFill>
                <a:latin typeface="Arial" panose="020B0604020202020204" pitchFamily="34" charset="0"/>
                <a:cs typeface="Arial" panose="020B0604020202020204" pitchFamily="34" charset="0"/>
              </a:rPr>
              <a:t>October 10 – 12, 2019 </a:t>
            </a:r>
            <a:r>
              <a:rPr lang="en-US" sz="2300">
                <a:solidFill>
                  <a:srgbClr val="FFCB03"/>
                </a:solidFill>
                <a:latin typeface="Arial" panose="020B0604020202020204" pitchFamily="34" charset="0"/>
                <a:cs typeface="Arial" panose="020B0604020202020204" pitchFamily="34" charset="0"/>
              </a:rPr>
              <a:t>|</a:t>
            </a:r>
            <a:r>
              <a:rPr lang="en-US" sz="2300">
                <a:latin typeface="Arial" panose="020B0604020202020204" pitchFamily="34" charset="0"/>
                <a:cs typeface="Arial" panose="020B0604020202020204" pitchFamily="34" charset="0"/>
              </a:rPr>
              <a:t> </a:t>
            </a:r>
            <a:r>
              <a:rPr lang="en-US" sz="2300">
                <a:solidFill>
                  <a:srgbClr val="006435"/>
                </a:solidFill>
                <a:latin typeface="Arial" panose="020B0604020202020204" pitchFamily="34" charset="0"/>
                <a:cs typeface="Arial" panose="020B0604020202020204" pitchFamily="34" charset="0"/>
              </a:rPr>
              <a:t>Hyatt Rosemont, Rosemont, IL </a:t>
            </a:r>
            <a:r>
              <a:rPr lang="en-US" sz="2300">
                <a:solidFill>
                  <a:srgbClr val="FFCB03"/>
                </a:solidFill>
                <a:latin typeface="Arial" panose="020B0604020202020204" pitchFamily="34" charset="0"/>
                <a:cs typeface="Arial" panose="020B0604020202020204" pitchFamily="34" charset="0"/>
              </a:rPr>
              <a:t>| </a:t>
            </a:r>
            <a:r>
              <a:rPr lang="en-US" sz="2300" b="1">
                <a:solidFill>
                  <a:srgbClr val="006435"/>
                </a:solidFill>
                <a:latin typeface="Arial" panose="020B0604020202020204" pitchFamily="34" charset="0"/>
                <a:cs typeface="Arial" panose="020B0604020202020204" pitchFamily="34" charset="0"/>
              </a:rPr>
              <a:t>#ASSPLeadership</a:t>
            </a:r>
          </a:p>
        </p:txBody>
      </p:sp>
    </p:spTree>
    <p:extLst>
      <p:ext uri="{BB962C8B-B14F-4D97-AF65-F5344CB8AC3E}">
        <p14:creationId xmlns:p14="http://schemas.microsoft.com/office/powerpoint/2010/main" val="3859738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E2CBAC-18C6-A74A-A794-D9D088FBE6FE}"/>
              </a:ext>
            </a:extLst>
          </p:cNvPr>
          <p:cNvPicPr>
            <a:picLocks noChangeAspect="1"/>
          </p:cNvPicPr>
          <p:nvPr userDrawn="1"/>
        </p:nvPicPr>
        <p:blipFill>
          <a:blip r:embed="rId2"/>
          <a:stretch>
            <a:fillRect/>
          </a:stretch>
        </p:blipFill>
        <p:spPr>
          <a:xfrm>
            <a:off x="339270" y="-238285"/>
            <a:ext cx="4572000" cy="1828800"/>
          </a:xfrm>
          <a:prstGeom prst="rect">
            <a:avLst/>
          </a:prstGeom>
        </p:spPr>
      </p:pic>
      <p:sp>
        <p:nvSpPr>
          <p:cNvPr id="5" name="Rectangle 4">
            <a:extLst>
              <a:ext uri="{FF2B5EF4-FFF2-40B4-BE49-F238E27FC236}">
                <a16:creationId xmlns:a16="http://schemas.microsoft.com/office/drawing/2014/main" id="{5025C126-A13C-6A49-91A1-C344BA35EA6A}"/>
              </a:ext>
            </a:extLst>
          </p:cNvPr>
          <p:cNvSpPr/>
          <p:nvPr userDrawn="1"/>
        </p:nvSpPr>
        <p:spPr>
          <a:xfrm>
            <a:off x="0" y="1331495"/>
            <a:ext cx="12192000" cy="5526505"/>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B880D6BB-671F-7D49-A64C-B9339972963E}"/>
              </a:ext>
            </a:extLst>
          </p:cNvPr>
          <p:cNvSpPr>
            <a:spLocks noGrp="1"/>
          </p:cNvSpPr>
          <p:nvPr>
            <p:ph type="title" hasCustomPrompt="1"/>
          </p:nvPr>
        </p:nvSpPr>
        <p:spPr>
          <a:xfrm>
            <a:off x="1676400" y="1868453"/>
            <a:ext cx="9497682" cy="1828799"/>
          </a:xfrm>
        </p:spPr>
        <p:txBody>
          <a:bodyPr>
            <a:normAutofit/>
          </a:bodyPr>
          <a:lstStyle>
            <a:lvl1pPr>
              <a:defRPr sz="6000">
                <a:solidFill>
                  <a:schemeClr val="bg1"/>
                </a:solidFill>
                <a:latin typeface="Arial" panose="020B0604020202020204" pitchFamily="34" charset="0"/>
                <a:cs typeface="Arial" panose="020B0604020202020204" pitchFamily="34" charset="0"/>
              </a:defRPr>
            </a:lvl1pPr>
          </a:lstStyle>
          <a:p>
            <a:r>
              <a:rPr lang="en-US"/>
              <a:t>Topic</a:t>
            </a:r>
          </a:p>
        </p:txBody>
      </p:sp>
      <p:sp>
        <p:nvSpPr>
          <p:cNvPr id="16" name="Content Placeholder 15">
            <a:extLst>
              <a:ext uri="{FF2B5EF4-FFF2-40B4-BE49-F238E27FC236}">
                <a16:creationId xmlns:a16="http://schemas.microsoft.com/office/drawing/2014/main" id="{2E1BE53B-828D-F541-992E-C9017DCB9A5C}"/>
              </a:ext>
            </a:extLst>
          </p:cNvPr>
          <p:cNvSpPr>
            <a:spLocks noGrp="1"/>
          </p:cNvSpPr>
          <p:nvPr>
            <p:ph sz="quarter" idx="10" hasCustomPrompt="1"/>
          </p:nvPr>
        </p:nvSpPr>
        <p:spPr>
          <a:xfrm>
            <a:off x="1676399" y="4094747"/>
            <a:ext cx="9497681" cy="2159602"/>
          </a:xfrm>
        </p:spPr>
        <p:txBody>
          <a:bodyPr/>
          <a:lstStyle>
            <a:lvl1pPr marL="0" indent="0">
              <a:buNone/>
              <a:defRPr>
                <a:ln>
                  <a:noFill/>
                </a:ln>
                <a:solidFill>
                  <a:schemeClr val="bg1"/>
                </a:solidFill>
                <a:latin typeface="Arial" panose="020B0604020202020204" pitchFamily="34" charset="0"/>
                <a:cs typeface="Arial" panose="020B0604020202020204" pitchFamily="34" charset="0"/>
              </a:defRPr>
            </a:lvl1pPr>
          </a:lstStyle>
          <a:p>
            <a:r>
              <a:rPr lang="en-US" sz="2800" b="0"/>
              <a:t>Speaker/Presenters</a:t>
            </a:r>
          </a:p>
        </p:txBody>
      </p:sp>
      <p:pic>
        <p:nvPicPr>
          <p:cNvPr id="18" name="Picture 17">
            <a:extLst>
              <a:ext uri="{FF2B5EF4-FFF2-40B4-BE49-F238E27FC236}">
                <a16:creationId xmlns:a16="http://schemas.microsoft.com/office/drawing/2014/main" id="{1042751B-4A8D-804D-85DE-0A753A99147C}"/>
              </a:ext>
            </a:extLst>
          </p:cNvPr>
          <p:cNvPicPr>
            <a:picLocks noChangeAspect="1"/>
          </p:cNvPicPr>
          <p:nvPr userDrawn="1"/>
        </p:nvPicPr>
        <p:blipFill>
          <a:blip r:embed="rId3"/>
          <a:stretch>
            <a:fillRect/>
          </a:stretch>
        </p:blipFill>
        <p:spPr>
          <a:xfrm>
            <a:off x="1017918" y="1331495"/>
            <a:ext cx="198065" cy="5526505"/>
          </a:xfrm>
          <a:prstGeom prst="rect">
            <a:avLst/>
          </a:prstGeom>
        </p:spPr>
      </p:pic>
    </p:spTree>
    <p:extLst>
      <p:ext uri="{BB962C8B-B14F-4D97-AF65-F5344CB8AC3E}">
        <p14:creationId xmlns:p14="http://schemas.microsoft.com/office/powerpoint/2010/main" val="1570208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EFDCCEF-9AC5-CF45-BAFB-78DFD3F73BD8}"/>
              </a:ext>
            </a:extLst>
          </p:cNvPr>
          <p:cNvPicPr>
            <a:picLocks noChangeAspect="1"/>
          </p:cNvPicPr>
          <p:nvPr userDrawn="1"/>
        </p:nvPicPr>
        <p:blipFill>
          <a:blip r:embed="rId2"/>
          <a:stretch>
            <a:fillRect/>
          </a:stretch>
        </p:blipFill>
        <p:spPr>
          <a:xfrm>
            <a:off x="10670246" y="5910748"/>
            <a:ext cx="996505" cy="913993"/>
          </a:xfrm>
          <a:prstGeom prst="rect">
            <a:avLst/>
          </a:prstGeom>
        </p:spPr>
      </p:pic>
      <p:sp>
        <p:nvSpPr>
          <p:cNvPr id="8" name="Rectangle 7">
            <a:extLst>
              <a:ext uri="{FF2B5EF4-FFF2-40B4-BE49-F238E27FC236}">
                <a16:creationId xmlns:a16="http://schemas.microsoft.com/office/drawing/2014/main" id="{751E0F25-3D57-6145-BC53-213ABB1AA9F0}"/>
              </a:ext>
            </a:extLst>
          </p:cNvPr>
          <p:cNvSpPr/>
          <p:nvPr userDrawn="1"/>
        </p:nvSpPr>
        <p:spPr>
          <a:xfrm rot="5400000">
            <a:off x="6059438" y="-3565026"/>
            <a:ext cx="159025" cy="10601501"/>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4084E44-AA85-894F-ACD0-23E95C76FBEA}"/>
              </a:ext>
            </a:extLst>
          </p:cNvPr>
          <p:cNvSpPr/>
          <p:nvPr userDrawn="1"/>
        </p:nvSpPr>
        <p:spPr>
          <a:xfrm rot="5400000">
            <a:off x="6059437" y="-3438085"/>
            <a:ext cx="159027" cy="10601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DCF20A63-2164-DD49-977C-77E6647F3E65}"/>
              </a:ext>
            </a:extLst>
          </p:cNvPr>
          <p:cNvSpPr>
            <a:spLocks noGrp="1"/>
          </p:cNvSpPr>
          <p:nvPr>
            <p:ph idx="1" hasCustomPrompt="1"/>
          </p:nvPr>
        </p:nvSpPr>
        <p:spPr>
          <a:xfrm>
            <a:off x="838200" y="2352921"/>
            <a:ext cx="10515600" cy="3430885"/>
          </a:xfrm>
        </p:spPr>
        <p:txBody>
          <a:bodyPr/>
          <a:lstStyle>
            <a:lvl1pPr marL="228600" indent="-228600">
              <a:buClr>
                <a:srgbClr val="006435"/>
              </a:buClr>
              <a:buFont typeface="Wingdings" pitchFamily="2" charset="2"/>
              <a:buChar char="§"/>
              <a:defRPr>
                <a:latin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cs typeface="Arial" panose="020B0604020202020204" pitchFamily="34" charset="0"/>
              </a:defRPr>
            </a:lvl2pPr>
            <a:lvl3pPr>
              <a:buClr>
                <a:srgbClr val="FFCB03"/>
              </a:buClr>
              <a:defRPr>
                <a:latin typeface="Arial" panose="020B0604020202020204" pitchFamily="34" charset="0"/>
                <a:cs typeface="Arial" panose="020B0604020202020204" pitchFamily="34" charset="0"/>
              </a:defRPr>
            </a:lvl3pPr>
            <a:lvl4pPr>
              <a:buClr>
                <a:srgbClr val="FFCB03"/>
              </a:buCl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Main copy shouldn’t be larger than Arial, 28 </a:t>
            </a:r>
            <a:r>
              <a:rPr lang="en-US" err="1"/>
              <a:t>pt</a:t>
            </a:r>
            <a:r>
              <a:rPr lang="en-US"/>
              <a:t> font</a:t>
            </a:r>
          </a:p>
          <a:p>
            <a:pPr lvl="1"/>
            <a:r>
              <a:rPr lang="en-US"/>
              <a:t>Second level copy Arial, 24 </a:t>
            </a:r>
            <a:r>
              <a:rPr lang="en-US" err="1"/>
              <a:t>pt</a:t>
            </a:r>
            <a:r>
              <a:rPr lang="en-US"/>
              <a:t> font</a:t>
            </a:r>
          </a:p>
        </p:txBody>
      </p:sp>
      <p:sp>
        <p:nvSpPr>
          <p:cNvPr id="11" name="Title 1">
            <a:extLst>
              <a:ext uri="{FF2B5EF4-FFF2-40B4-BE49-F238E27FC236}">
                <a16:creationId xmlns:a16="http://schemas.microsoft.com/office/drawing/2014/main" id="{D95E6DC5-B283-0445-90AA-B5AF7B09CB1E}"/>
              </a:ext>
            </a:extLst>
          </p:cNvPr>
          <p:cNvSpPr>
            <a:spLocks noGrp="1"/>
          </p:cNvSpPr>
          <p:nvPr>
            <p:ph type="title" hasCustomPrompt="1"/>
          </p:nvPr>
        </p:nvSpPr>
        <p:spPr>
          <a:xfrm>
            <a:off x="838200" y="428503"/>
            <a:ext cx="10515600" cy="850909"/>
          </a:xfrm>
        </p:spPr>
        <p:txBody>
          <a:bodyPr anchor="b" anchorCtr="0"/>
          <a:lstStyle>
            <a:lvl1pPr>
              <a:defRPr>
                <a:solidFill>
                  <a:srgbClr val="006435"/>
                </a:solidFill>
                <a:latin typeface="Arial" panose="020B0604020202020204" pitchFamily="34" charset="0"/>
                <a:cs typeface="Arial" panose="020B0604020202020204" pitchFamily="34" charset="0"/>
              </a:defRPr>
            </a:lvl1pPr>
          </a:lstStyle>
          <a:p>
            <a:r>
              <a:rPr lang="en-US"/>
              <a:t>Agenda Overview</a:t>
            </a:r>
          </a:p>
        </p:txBody>
      </p:sp>
      <p:sp>
        <p:nvSpPr>
          <p:cNvPr id="14" name="Slide Number Placeholder 5">
            <a:extLst>
              <a:ext uri="{FF2B5EF4-FFF2-40B4-BE49-F238E27FC236}">
                <a16:creationId xmlns:a16="http://schemas.microsoft.com/office/drawing/2014/main" id="{4F132371-690D-8443-B4AA-F2C124F7E059}"/>
              </a:ext>
            </a:extLst>
          </p:cNvPr>
          <p:cNvSpPr>
            <a:spLocks noGrp="1"/>
          </p:cNvSpPr>
          <p:nvPr>
            <p:ph type="sldNum" sz="quarter" idx="12"/>
          </p:nvPr>
        </p:nvSpPr>
        <p:spPr>
          <a:xfrm>
            <a:off x="838200" y="6185181"/>
            <a:ext cx="2743200" cy="365125"/>
          </a:xfrm>
        </p:spPr>
        <p:txBody>
          <a:bodyPr/>
          <a:lstStyle>
            <a:lvl1pPr algn="l">
              <a:defRPr/>
            </a:lvl1pPr>
          </a:lstStyle>
          <a:p>
            <a:fld id="{FE64FAF0-67D6-8641-82FF-792E6360F5A5}" type="slidenum">
              <a:rPr lang="en-US" smtClean="0"/>
              <a:pPr/>
              <a:t>‹#›</a:t>
            </a:fld>
            <a:endParaRPr lang="en-US"/>
          </a:p>
        </p:txBody>
      </p:sp>
    </p:spTree>
    <p:extLst>
      <p:ext uri="{BB962C8B-B14F-4D97-AF65-F5344CB8AC3E}">
        <p14:creationId xmlns:p14="http://schemas.microsoft.com/office/powerpoint/2010/main" val="2478365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610" cy="6858000"/>
          </a:xfrm>
          <a:prstGeom prst="rect">
            <a:avLst/>
          </a:prstGeom>
        </p:spPr>
      </p:pic>
      <p:sp>
        <p:nvSpPr>
          <p:cNvPr id="2" name="Title Placeholder 1"/>
          <p:cNvSpPr>
            <a:spLocks noGrp="1"/>
          </p:cNvSpPr>
          <p:nvPr>
            <p:ph type="title"/>
          </p:nvPr>
        </p:nvSpPr>
        <p:spPr>
          <a:xfrm>
            <a:off x="838200" y="67071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2514599"/>
            <a:ext cx="10515600" cy="3662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4FAF0-67D6-8641-82FF-792E6360F5A5}" type="slidenum">
              <a:rPr lang="en-US" smtClean="0"/>
              <a:t>‹#›</a:t>
            </a:fld>
            <a:endParaRPr lang="en-US"/>
          </a:p>
        </p:txBody>
      </p:sp>
    </p:spTree>
    <p:extLst>
      <p:ext uri="{BB962C8B-B14F-4D97-AF65-F5344CB8AC3E}">
        <p14:creationId xmlns:p14="http://schemas.microsoft.com/office/powerpoint/2010/main" val="67872412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1" r:id="rId3"/>
    <p:sldLayoutId id="2147483692" r:id="rId4"/>
    <p:sldLayoutId id="2147483693" r:id="rId5"/>
    <p:sldLayoutId id="2147483694" r:id="rId6"/>
  </p:sldLayoutIdLst>
  <p:txStyles>
    <p:titleStyle>
      <a:lvl1pPr algn="l" defTabSz="914400" rtl="0" eaLnBrk="1" latinLnBrk="0" hangingPunct="1">
        <a:lnSpc>
          <a:spcPct val="90000"/>
        </a:lnSpc>
        <a:spcBef>
          <a:spcPct val="0"/>
        </a:spcBef>
        <a:buNone/>
        <a:defRPr sz="4400" b="1" kern="1200">
          <a:solidFill>
            <a:schemeClr val="bg1"/>
          </a:solidFill>
          <a:latin typeface="Myriad Pro" charset="0"/>
          <a:ea typeface="Myriad Pro" charset="0"/>
          <a:cs typeface="Myriad Pro"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7071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2514599"/>
            <a:ext cx="10515600" cy="3662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4FAF0-67D6-8641-82FF-792E6360F5A5}" type="slidenum">
              <a:rPr lang="en-US" smtClean="0"/>
              <a:t>‹#›</a:t>
            </a:fld>
            <a:endParaRPr lang="en-US"/>
          </a:p>
        </p:txBody>
      </p:sp>
    </p:spTree>
    <p:extLst>
      <p:ext uri="{BB962C8B-B14F-4D97-AF65-F5344CB8AC3E}">
        <p14:creationId xmlns:p14="http://schemas.microsoft.com/office/powerpoint/2010/main" val="361435320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hf hdr="0" ftr="0" dt="0"/>
  <p:txStyles>
    <p:titleStyle>
      <a:lvl1pPr algn="l" defTabSz="914400" rtl="0" eaLnBrk="1" latinLnBrk="0" hangingPunct="1">
        <a:lnSpc>
          <a:spcPct val="90000"/>
        </a:lnSpc>
        <a:spcBef>
          <a:spcPct val="0"/>
        </a:spcBef>
        <a:buNone/>
        <a:defRPr sz="4400" b="1" kern="1200">
          <a:solidFill>
            <a:schemeClr val="bg1"/>
          </a:solidFill>
          <a:latin typeface="Myriad Pro" charset="0"/>
          <a:ea typeface="Myriad Pro" charset="0"/>
          <a:cs typeface="Myriad Pro"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7071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2514599"/>
            <a:ext cx="10515600" cy="3662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4FAF0-67D6-8641-82FF-792E6360F5A5}" type="slidenum">
              <a:rPr lang="en-US" smtClean="0"/>
              <a:t>‹#›</a:t>
            </a:fld>
            <a:endParaRPr lang="en-US"/>
          </a:p>
        </p:txBody>
      </p:sp>
    </p:spTree>
    <p:extLst>
      <p:ext uri="{BB962C8B-B14F-4D97-AF65-F5344CB8AC3E}">
        <p14:creationId xmlns:p14="http://schemas.microsoft.com/office/powerpoint/2010/main" val="29321802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Lst>
  <p:hf hdr="0" ftr="0" dt="0"/>
  <p:txStyles>
    <p:titleStyle>
      <a:lvl1pPr algn="l" defTabSz="914400" rtl="0" eaLnBrk="1" latinLnBrk="0" hangingPunct="1">
        <a:lnSpc>
          <a:spcPct val="90000"/>
        </a:lnSpc>
        <a:spcBef>
          <a:spcPct val="0"/>
        </a:spcBef>
        <a:buNone/>
        <a:defRPr sz="4400" b="1" kern="1200">
          <a:solidFill>
            <a:schemeClr val="bg1"/>
          </a:solidFill>
          <a:latin typeface="Myriad Pro" charset="0"/>
          <a:ea typeface="Myriad Pro" charset="0"/>
          <a:cs typeface="Myriad Pro"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0.jp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hyperlink" Target="mailto:governance@assp.org"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video" Target="https://www.youtube.com/embed/hWruEaP4ysI?feature=oembed" TargetMode="Externa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301A9-4E1B-F07D-DFB4-A20FA9F0351E}"/>
              </a:ext>
            </a:extLst>
          </p:cNvPr>
          <p:cNvSpPr>
            <a:spLocks noGrp="1"/>
          </p:cNvSpPr>
          <p:nvPr>
            <p:ph type="title"/>
          </p:nvPr>
        </p:nvSpPr>
        <p:spPr>
          <a:xfrm>
            <a:off x="838200" y="398508"/>
            <a:ext cx="10515600" cy="895272"/>
          </a:xfrm>
        </p:spPr>
        <p:txBody>
          <a:bodyPr>
            <a:normAutofit/>
          </a:bodyPr>
          <a:lstStyle/>
          <a:p>
            <a:pPr algn="ctr"/>
            <a:r>
              <a:rPr lang="en-US" sz="3600" dirty="0">
                <a:latin typeface="Arial"/>
                <a:cs typeface="Arial"/>
              </a:rPr>
              <a:t>Agenda</a:t>
            </a:r>
            <a:endParaRPr lang="en-US" sz="3600" dirty="0"/>
          </a:p>
        </p:txBody>
      </p:sp>
      <p:sp>
        <p:nvSpPr>
          <p:cNvPr id="3" name="Content Placeholder 2">
            <a:extLst>
              <a:ext uri="{FF2B5EF4-FFF2-40B4-BE49-F238E27FC236}">
                <a16:creationId xmlns:a16="http://schemas.microsoft.com/office/drawing/2014/main" id="{C322DACF-09B3-F6C0-5480-279485C2003E}"/>
              </a:ext>
            </a:extLst>
          </p:cNvPr>
          <p:cNvSpPr>
            <a:spLocks noGrp="1"/>
          </p:cNvSpPr>
          <p:nvPr>
            <p:ph idx="1"/>
          </p:nvPr>
        </p:nvSpPr>
        <p:spPr>
          <a:xfrm>
            <a:off x="477981" y="1299087"/>
            <a:ext cx="10979727" cy="4533088"/>
          </a:xfrm>
        </p:spPr>
        <p:txBody>
          <a:bodyPr vert="horz" lIns="91440" tIns="45720" rIns="91440" bIns="45720" rtlCol="0" anchor="t">
            <a:normAutofit fontScale="92500" lnSpcReduction="20000"/>
          </a:bodyPr>
          <a:lstStyle/>
          <a:p>
            <a:r>
              <a:rPr lang="en-US" dirty="0">
                <a:latin typeface="Arial"/>
                <a:cs typeface="Arial"/>
              </a:rPr>
              <a:t>Welcome 	</a:t>
            </a:r>
          </a:p>
          <a:p>
            <a:pPr lvl="1"/>
            <a:r>
              <a:rPr lang="en-US" dirty="0">
                <a:solidFill>
                  <a:srgbClr val="FF0000"/>
                </a:solidFill>
                <a:latin typeface="Arial"/>
                <a:cs typeface="Arial"/>
              </a:rPr>
              <a:t>Be</a:t>
            </a:r>
            <a:r>
              <a:rPr lang="en-US" dirty="0">
                <a:latin typeface="Arial"/>
                <a:cs typeface="Arial"/>
              </a:rPr>
              <a:t>gin </a:t>
            </a:r>
            <a:r>
              <a:rPr lang="en-US" dirty="0">
                <a:solidFill>
                  <a:srgbClr val="FF0000"/>
                </a:solidFill>
                <a:latin typeface="Arial"/>
                <a:cs typeface="Arial"/>
              </a:rPr>
              <a:t>Safe</a:t>
            </a:r>
            <a:r>
              <a:rPr lang="en-US" dirty="0">
                <a:latin typeface="Arial"/>
                <a:cs typeface="Arial"/>
              </a:rPr>
              <a:t>ly and Respectfully</a:t>
            </a:r>
          </a:p>
          <a:p>
            <a:pPr lvl="2"/>
            <a:r>
              <a:rPr lang="en-US" dirty="0">
                <a:latin typeface="Arial"/>
                <a:cs typeface="Arial"/>
              </a:rPr>
              <a:t>EAP for this site, AED in Lobby</a:t>
            </a:r>
          </a:p>
          <a:p>
            <a:pPr lvl="2"/>
            <a:r>
              <a:rPr lang="en-US" dirty="0">
                <a:latin typeface="Arial"/>
                <a:cs typeface="Arial"/>
              </a:rPr>
              <a:t>Phones to STUN</a:t>
            </a:r>
          </a:p>
          <a:p>
            <a:pPr lvl="2"/>
            <a:r>
              <a:rPr lang="en-US" dirty="0">
                <a:latin typeface="Arial"/>
                <a:cs typeface="Arial"/>
              </a:rPr>
              <a:t>Review of </a:t>
            </a:r>
            <a:r>
              <a:rPr lang="en-US" b="1" dirty="0">
                <a:solidFill>
                  <a:srgbClr val="00B050"/>
                </a:solidFill>
                <a:latin typeface="Arial"/>
                <a:cs typeface="Arial"/>
              </a:rPr>
              <a:t>ASSP CLEAR Values</a:t>
            </a:r>
          </a:p>
          <a:p>
            <a:pPr lvl="2"/>
            <a:endParaRPr lang="en-US" dirty="0">
              <a:latin typeface="Arial"/>
              <a:cs typeface="Arial"/>
            </a:endParaRPr>
          </a:p>
          <a:p>
            <a:pPr lvl="1"/>
            <a:r>
              <a:rPr lang="en-US" dirty="0">
                <a:latin typeface="Arial"/>
                <a:cs typeface="Arial"/>
              </a:rPr>
              <a:t>Introductions – Virtually and In Person</a:t>
            </a:r>
          </a:p>
          <a:p>
            <a:pPr lvl="2"/>
            <a:r>
              <a:rPr lang="en-US" dirty="0">
                <a:latin typeface="Arial"/>
                <a:cs typeface="Arial"/>
              </a:rPr>
              <a:t>Name</a:t>
            </a:r>
          </a:p>
          <a:p>
            <a:pPr lvl="2"/>
            <a:r>
              <a:rPr lang="en-US" dirty="0">
                <a:latin typeface="Arial"/>
                <a:cs typeface="Arial"/>
              </a:rPr>
              <a:t>Currently working in </a:t>
            </a:r>
            <a:r>
              <a:rPr lang="en-US" u="sng" dirty="0">
                <a:latin typeface="Arial"/>
                <a:cs typeface="Arial"/>
              </a:rPr>
              <a:t>?    ?</a:t>
            </a:r>
            <a:r>
              <a:rPr lang="en-US" dirty="0">
                <a:latin typeface="Arial"/>
                <a:cs typeface="Arial"/>
              </a:rPr>
              <a:t> Industry</a:t>
            </a:r>
          </a:p>
          <a:p>
            <a:pPr lvl="2"/>
            <a:r>
              <a:rPr lang="en-US" dirty="0">
                <a:latin typeface="Arial"/>
                <a:cs typeface="Arial"/>
              </a:rPr>
              <a:t>Number of years in Safety/EHS/HSSE, etc., present Role </a:t>
            </a:r>
            <a:r>
              <a:rPr lang="en-US" u="sng" dirty="0">
                <a:latin typeface="Arial"/>
                <a:cs typeface="Arial"/>
              </a:rPr>
              <a:t>?    ?</a:t>
            </a:r>
            <a:endParaRPr lang="en-US" dirty="0">
              <a:latin typeface="Arial"/>
              <a:cs typeface="Arial"/>
            </a:endParaRPr>
          </a:p>
          <a:p>
            <a:pPr lvl="2"/>
            <a:endParaRPr lang="en-US" dirty="0">
              <a:latin typeface="Arial"/>
              <a:cs typeface="Arial"/>
            </a:endParaRPr>
          </a:p>
          <a:p>
            <a:r>
              <a:rPr lang="en-US" dirty="0">
                <a:latin typeface="Arial"/>
                <a:cs typeface="Arial"/>
              </a:rPr>
              <a:t>Advisory Group </a:t>
            </a:r>
            <a:r>
              <a:rPr lang="en-US" b="1" dirty="0">
                <a:latin typeface="Arial"/>
                <a:cs typeface="Arial"/>
              </a:rPr>
              <a:t>Update</a:t>
            </a:r>
            <a:r>
              <a:rPr lang="en-US" dirty="0">
                <a:latin typeface="Arial"/>
                <a:cs typeface="Arial"/>
              </a:rPr>
              <a:t> – “Learning to Pivot”</a:t>
            </a:r>
          </a:p>
          <a:p>
            <a:pPr lvl="1"/>
            <a:endParaRPr lang="en-US" dirty="0">
              <a:latin typeface="Arial"/>
              <a:cs typeface="Arial"/>
            </a:endParaRPr>
          </a:p>
          <a:p>
            <a:pPr lvl="1"/>
            <a:r>
              <a:rPr lang="en-US" dirty="0">
                <a:latin typeface="Arial"/>
                <a:cs typeface="Arial"/>
              </a:rPr>
              <a:t>How can the </a:t>
            </a:r>
            <a:r>
              <a:rPr lang="en-US" b="1" dirty="0">
                <a:solidFill>
                  <a:srgbClr val="00B050"/>
                </a:solidFill>
                <a:latin typeface="Arial"/>
                <a:cs typeface="Arial"/>
              </a:rPr>
              <a:t>Pensacola Chapter/ ASSP </a:t>
            </a:r>
            <a:r>
              <a:rPr lang="en-US" dirty="0">
                <a:latin typeface="Arial"/>
                <a:cs typeface="Arial"/>
              </a:rPr>
              <a:t>help you succeed?</a:t>
            </a:r>
          </a:p>
          <a:p>
            <a:pPr lvl="1"/>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A73F0E91-F2FF-91F3-FF1E-00A0D9EA89B6}"/>
              </a:ext>
            </a:extLst>
          </p:cNvPr>
          <p:cNvSpPr>
            <a:spLocks noGrp="1"/>
          </p:cNvSpPr>
          <p:nvPr>
            <p:ph type="sldNum" sz="quarter" idx="12"/>
          </p:nvPr>
        </p:nvSpPr>
        <p:spPr/>
        <p:txBody>
          <a:bodyPr/>
          <a:lstStyle/>
          <a:p>
            <a:fld id="{FE64FAF0-67D6-8641-82FF-792E6360F5A5}" type="slidenum">
              <a:rPr lang="en-US" smtClean="0"/>
              <a:pPr/>
              <a:t>1</a:t>
            </a:fld>
            <a:endParaRPr lang="en-US"/>
          </a:p>
        </p:txBody>
      </p:sp>
    </p:spTree>
    <p:extLst>
      <p:ext uri="{BB962C8B-B14F-4D97-AF65-F5344CB8AC3E}">
        <p14:creationId xmlns:p14="http://schemas.microsoft.com/office/powerpoint/2010/main" val="2004265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7B8B-A213-68BA-8D7C-40B781497D8B}"/>
              </a:ext>
            </a:extLst>
          </p:cNvPr>
          <p:cNvSpPr>
            <a:spLocks noGrp="1"/>
          </p:cNvSpPr>
          <p:nvPr>
            <p:ph type="title"/>
          </p:nvPr>
        </p:nvSpPr>
        <p:spPr/>
        <p:txBody>
          <a:bodyPr/>
          <a:lstStyle/>
          <a:p>
            <a:r>
              <a:rPr lang="en-US">
                <a:latin typeface="Arial"/>
                <a:cs typeface="Arial"/>
              </a:rPr>
              <a:t>Financial Pressures</a:t>
            </a:r>
            <a:endParaRPr lang="en-US"/>
          </a:p>
        </p:txBody>
      </p:sp>
      <p:sp>
        <p:nvSpPr>
          <p:cNvPr id="3" name="Content Placeholder 2">
            <a:extLst>
              <a:ext uri="{FF2B5EF4-FFF2-40B4-BE49-F238E27FC236}">
                <a16:creationId xmlns:a16="http://schemas.microsoft.com/office/drawing/2014/main" id="{F2802466-5179-31F7-BB63-3EC8309EB383}"/>
              </a:ext>
            </a:extLst>
          </p:cNvPr>
          <p:cNvSpPr>
            <a:spLocks noGrp="1"/>
          </p:cNvSpPr>
          <p:nvPr>
            <p:ph idx="1"/>
          </p:nvPr>
        </p:nvSpPr>
        <p:spPr/>
        <p:txBody>
          <a:bodyPr vert="horz" lIns="91440" tIns="45720" rIns="91440" bIns="45720" rtlCol="0" anchor="t">
            <a:normAutofit/>
          </a:bodyPr>
          <a:lstStyle/>
          <a:p>
            <a:r>
              <a:rPr lang="en-US">
                <a:latin typeface="Arial"/>
                <a:cs typeface="Arial"/>
              </a:rPr>
              <a:t>Limited Budgets           "do more with less"</a:t>
            </a:r>
          </a:p>
          <a:p>
            <a:endParaRPr lang="en-US"/>
          </a:p>
          <a:p>
            <a:r>
              <a:rPr lang="en-US">
                <a:latin typeface="Arial"/>
                <a:cs typeface="Arial"/>
              </a:rPr>
              <a:t>Short term cost vs. Long term savings</a:t>
            </a:r>
          </a:p>
          <a:p>
            <a:endParaRPr lang="en-US"/>
          </a:p>
          <a:p>
            <a:r>
              <a:rPr lang="en-US">
                <a:latin typeface="Arial"/>
                <a:cs typeface="Arial"/>
              </a:rPr>
              <a:t>Skills: Prioritization, business case building, linking safety to productivity</a:t>
            </a:r>
            <a:endParaRPr lang="en-US"/>
          </a:p>
        </p:txBody>
      </p:sp>
      <p:sp>
        <p:nvSpPr>
          <p:cNvPr id="4" name="Slide Number Placeholder 3">
            <a:extLst>
              <a:ext uri="{FF2B5EF4-FFF2-40B4-BE49-F238E27FC236}">
                <a16:creationId xmlns:a16="http://schemas.microsoft.com/office/drawing/2014/main" id="{C5453EEC-56BA-0A74-1C1E-8AAD76482907}"/>
              </a:ext>
            </a:extLst>
          </p:cNvPr>
          <p:cNvSpPr>
            <a:spLocks noGrp="1"/>
          </p:cNvSpPr>
          <p:nvPr>
            <p:ph type="sldNum" sz="quarter" idx="12"/>
          </p:nvPr>
        </p:nvSpPr>
        <p:spPr/>
        <p:txBody>
          <a:bodyPr/>
          <a:lstStyle/>
          <a:p>
            <a:fld id="{FE64FAF0-67D6-8641-82FF-792E6360F5A5}" type="slidenum">
              <a:rPr lang="en-US" smtClean="0"/>
              <a:pPr/>
              <a:t>10</a:t>
            </a:fld>
            <a:endParaRPr lang="en-US"/>
          </a:p>
        </p:txBody>
      </p:sp>
      <p:pic>
        <p:nvPicPr>
          <p:cNvPr id="5" name="Graphic 4" descr="Arrow Right with solid fill">
            <a:extLst>
              <a:ext uri="{FF2B5EF4-FFF2-40B4-BE49-F238E27FC236}">
                <a16:creationId xmlns:a16="http://schemas.microsoft.com/office/drawing/2014/main" id="{DEC7F7E4-36F5-625F-937C-36A71C3CB1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7434" y="1884556"/>
            <a:ext cx="914400" cy="914400"/>
          </a:xfrm>
          <a:prstGeom prst="rect">
            <a:avLst/>
          </a:prstGeom>
        </p:spPr>
      </p:pic>
    </p:spTree>
    <p:extLst>
      <p:ext uri="{BB962C8B-B14F-4D97-AF65-F5344CB8AC3E}">
        <p14:creationId xmlns:p14="http://schemas.microsoft.com/office/powerpoint/2010/main" val="1370256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8CE67-5D2B-E885-CF62-B00F4A61336F}"/>
              </a:ext>
            </a:extLst>
          </p:cNvPr>
          <p:cNvSpPr>
            <a:spLocks noGrp="1"/>
          </p:cNvSpPr>
          <p:nvPr>
            <p:ph type="title"/>
          </p:nvPr>
        </p:nvSpPr>
        <p:spPr/>
        <p:txBody>
          <a:bodyPr/>
          <a:lstStyle/>
          <a:p>
            <a:r>
              <a:rPr lang="en-US"/>
              <a:t>Risk</a:t>
            </a:r>
          </a:p>
        </p:txBody>
      </p:sp>
      <p:sp>
        <p:nvSpPr>
          <p:cNvPr id="3" name="Content Placeholder 2">
            <a:extLst>
              <a:ext uri="{FF2B5EF4-FFF2-40B4-BE49-F238E27FC236}">
                <a16:creationId xmlns:a16="http://schemas.microsoft.com/office/drawing/2014/main" id="{F47C3604-789F-9CAB-F923-46898CB19FEC}"/>
              </a:ext>
            </a:extLst>
          </p:cNvPr>
          <p:cNvSpPr>
            <a:spLocks noGrp="1"/>
          </p:cNvSpPr>
          <p:nvPr>
            <p:ph idx="1"/>
          </p:nvPr>
        </p:nvSpPr>
        <p:spPr/>
        <p:txBody>
          <a:bodyPr vert="horz" lIns="91440" tIns="45720" rIns="91440" bIns="45720" rtlCol="0" anchor="t">
            <a:normAutofit/>
          </a:bodyPr>
          <a:lstStyle/>
          <a:p>
            <a:r>
              <a:rPr lang="en-US">
                <a:latin typeface="Arial"/>
                <a:cs typeface="Arial"/>
              </a:rPr>
              <a:t>Emerging Risks: stress, supply chain, climate, AI misuse</a:t>
            </a:r>
            <a:endParaRPr lang="en-US"/>
          </a:p>
          <a:p>
            <a:endParaRPr lang="en-US"/>
          </a:p>
          <a:p>
            <a:r>
              <a:rPr lang="en-US">
                <a:latin typeface="Arial"/>
                <a:cs typeface="Arial"/>
              </a:rPr>
              <a:t>Challenges: unknowns &amp; shifting regulations</a:t>
            </a:r>
          </a:p>
          <a:p>
            <a:endParaRPr lang="en-US"/>
          </a:p>
          <a:p>
            <a:r>
              <a:rPr lang="en-US">
                <a:latin typeface="Arial"/>
                <a:cs typeface="Arial"/>
              </a:rPr>
              <a:t>Skills: scenario planning, comfort with ambiguity, fast-decision-making </a:t>
            </a:r>
            <a:endParaRPr lang="en-US"/>
          </a:p>
        </p:txBody>
      </p:sp>
      <p:sp>
        <p:nvSpPr>
          <p:cNvPr id="4" name="Slide Number Placeholder 3">
            <a:extLst>
              <a:ext uri="{FF2B5EF4-FFF2-40B4-BE49-F238E27FC236}">
                <a16:creationId xmlns:a16="http://schemas.microsoft.com/office/drawing/2014/main" id="{6C31CE75-369B-BF76-B4BE-9E21F98346EA}"/>
              </a:ext>
            </a:extLst>
          </p:cNvPr>
          <p:cNvSpPr>
            <a:spLocks noGrp="1"/>
          </p:cNvSpPr>
          <p:nvPr>
            <p:ph type="sldNum" sz="quarter" idx="12"/>
          </p:nvPr>
        </p:nvSpPr>
        <p:spPr/>
        <p:txBody>
          <a:bodyPr/>
          <a:lstStyle/>
          <a:p>
            <a:fld id="{FE64FAF0-67D6-8641-82FF-792E6360F5A5}" type="slidenum">
              <a:rPr lang="en-US" smtClean="0"/>
              <a:pPr/>
              <a:t>11</a:t>
            </a:fld>
            <a:endParaRPr lang="en-US"/>
          </a:p>
        </p:txBody>
      </p:sp>
    </p:spTree>
    <p:extLst>
      <p:ext uri="{BB962C8B-B14F-4D97-AF65-F5344CB8AC3E}">
        <p14:creationId xmlns:p14="http://schemas.microsoft.com/office/powerpoint/2010/main" val="1752504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0CC49-5ED5-55E3-56B3-89E21BF8EB1E}"/>
              </a:ext>
            </a:extLst>
          </p:cNvPr>
          <p:cNvSpPr>
            <a:spLocks noGrp="1"/>
          </p:cNvSpPr>
          <p:nvPr>
            <p:ph type="title"/>
          </p:nvPr>
        </p:nvSpPr>
        <p:spPr>
          <a:xfrm>
            <a:off x="325582" y="171324"/>
            <a:ext cx="10515600" cy="635670"/>
          </a:xfrm>
        </p:spPr>
        <p:txBody>
          <a:bodyPr>
            <a:normAutofit/>
          </a:bodyPr>
          <a:lstStyle/>
          <a:p>
            <a:r>
              <a:rPr lang="en-US" sz="2400" dirty="0">
                <a:latin typeface="Arial"/>
                <a:cs typeface="Arial"/>
              </a:rPr>
              <a:t>Putting It All Together</a:t>
            </a:r>
            <a:endParaRPr lang="en-US" sz="2400" dirty="0"/>
          </a:p>
        </p:txBody>
      </p:sp>
      <p:sp>
        <p:nvSpPr>
          <p:cNvPr id="3" name="Content Placeholder 2">
            <a:extLst>
              <a:ext uri="{FF2B5EF4-FFF2-40B4-BE49-F238E27FC236}">
                <a16:creationId xmlns:a16="http://schemas.microsoft.com/office/drawing/2014/main" id="{6B5DC5C0-F775-97D0-D055-E29873480A3A}"/>
              </a:ext>
            </a:extLst>
          </p:cNvPr>
          <p:cNvSpPr>
            <a:spLocks noGrp="1"/>
          </p:cNvSpPr>
          <p:nvPr>
            <p:ph idx="1"/>
          </p:nvPr>
        </p:nvSpPr>
        <p:spPr>
          <a:xfrm>
            <a:off x="727364" y="1378291"/>
            <a:ext cx="5368636" cy="3249128"/>
          </a:xfrm>
        </p:spPr>
        <p:txBody>
          <a:bodyPr vert="horz" lIns="91440" tIns="45720" rIns="91440" bIns="45720" rtlCol="0" anchor="t">
            <a:normAutofit fontScale="62500" lnSpcReduction="20000"/>
          </a:bodyPr>
          <a:lstStyle/>
          <a:p>
            <a:pPr marL="0" indent="0">
              <a:buNone/>
            </a:pPr>
            <a:r>
              <a:rPr lang="en-US" dirty="0">
                <a:latin typeface="Arial"/>
                <a:cs typeface="Arial"/>
              </a:rPr>
              <a:t>To pivot effectively, safety professionals need: </a:t>
            </a:r>
            <a:endParaRPr lang="en-US" dirty="0"/>
          </a:p>
          <a:p>
            <a:pPr marL="0" indent="0">
              <a:buNone/>
            </a:pPr>
            <a:endParaRPr lang="en-US" dirty="0">
              <a:latin typeface="Arial"/>
              <a:cs typeface="Arial"/>
            </a:endParaRPr>
          </a:p>
          <a:p>
            <a:r>
              <a:rPr lang="en-US" dirty="0">
                <a:latin typeface="Arial"/>
                <a:cs typeface="Arial"/>
              </a:rPr>
              <a:t>Curiosity – Keep learning </a:t>
            </a:r>
          </a:p>
          <a:p>
            <a:pPr marL="0" indent="0">
              <a:buNone/>
            </a:pPr>
            <a:endParaRPr lang="en-US" dirty="0"/>
          </a:p>
          <a:p>
            <a:r>
              <a:rPr lang="en-US" dirty="0">
                <a:latin typeface="Arial"/>
                <a:cs typeface="Arial"/>
              </a:rPr>
              <a:t>Agility – Adjust quickly</a:t>
            </a:r>
          </a:p>
          <a:p>
            <a:endParaRPr lang="en-US" dirty="0">
              <a:latin typeface="Arial"/>
              <a:cs typeface="Arial"/>
            </a:endParaRPr>
          </a:p>
          <a:p>
            <a:r>
              <a:rPr lang="en-US" dirty="0">
                <a:latin typeface="Arial"/>
                <a:cs typeface="Arial"/>
              </a:rPr>
              <a:t>Strategic Framing – Link safety to business goals</a:t>
            </a:r>
          </a:p>
          <a:p>
            <a:endParaRPr lang="en-US" dirty="0"/>
          </a:p>
          <a:p>
            <a:r>
              <a:rPr lang="en-US" dirty="0">
                <a:latin typeface="Arial"/>
                <a:cs typeface="Arial"/>
              </a:rPr>
              <a:t>Courage – Lead change, even when it is uncomfortable</a:t>
            </a:r>
          </a:p>
          <a:p>
            <a:pPr marL="0" indent="0">
              <a:buNone/>
            </a:pPr>
            <a:endParaRPr lang="en-US" dirty="0">
              <a:latin typeface="Arial"/>
              <a:cs typeface="Arial"/>
            </a:endParaRPr>
          </a:p>
        </p:txBody>
      </p:sp>
      <p:sp>
        <p:nvSpPr>
          <p:cNvPr id="4" name="Slide Number Placeholder 3">
            <a:extLst>
              <a:ext uri="{FF2B5EF4-FFF2-40B4-BE49-F238E27FC236}">
                <a16:creationId xmlns:a16="http://schemas.microsoft.com/office/drawing/2014/main" id="{5B590CE5-82C0-43F0-2A54-D60A0DB54670}"/>
              </a:ext>
            </a:extLst>
          </p:cNvPr>
          <p:cNvSpPr>
            <a:spLocks noGrp="1"/>
          </p:cNvSpPr>
          <p:nvPr>
            <p:ph type="sldNum" sz="quarter" idx="12"/>
          </p:nvPr>
        </p:nvSpPr>
        <p:spPr/>
        <p:txBody>
          <a:bodyPr/>
          <a:lstStyle/>
          <a:p>
            <a:fld id="{FE64FAF0-67D6-8641-82FF-792E6360F5A5}" type="slidenum">
              <a:rPr lang="en-US" smtClean="0"/>
              <a:pPr/>
              <a:t>12</a:t>
            </a:fld>
            <a:endParaRPr lang="en-US"/>
          </a:p>
        </p:txBody>
      </p:sp>
      <p:pic>
        <p:nvPicPr>
          <p:cNvPr id="6" name="Picture 5">
            <a:extLst>
              <a:ext uri="{FF2B5EF4-FFF2-40B4-BE49-F238E27FC236}">
                <a16:creationId xmlns:a16="http://schemas.microsoft.com/office/drawing/2014/main" id="{7C4CDB18-6DF1-3C01-B68A-CFFDDF0D0DCB}"/>
              </a:ext>
            </a:extLst>
          </p:cNvPr>
          <p:cNvPicPr>
            <a:picLocks noChangeAspect="1"/>
          </p:cNvPicPr>
          <p:nvPr/>
        </p:nvPicPr>
        <p:blipFill>
          <a:blip r:embed="rId3"/>
          <a:stretch>
            <a:fillRect/>
          </a:stretch>
        </p:blipFill>
        <p:spPr>
          <a:xfrm>
            <a:off x="6897973" y="298518"/>
            <a:ext cx="3451374" cy="1883353"/>
          </a:xfrm>
          <a:prstGeom prst="rect">
            <a:avLst/>
          </a:prstGeom>
        </p:spPr>
      </p:pic>
      <p:pic>
        <p:nvPicPr>
          <p:cNvPr id="8" name="Picture 7">
            <a:extLst>
              <a:ext uri="{FF2B5EF4-FFF2-40B4-BE49-F238E27FC236}">
                <a16:creationId xmlns:a16="http://schemas.microsoft.com/office/drawing/2014/main" id="{7CF144EC-EFCA-9722-0737-56A16525A21D}"/>
              </a:ext>
            </a:extLst>
          </p:cNvPr>
          <p:cNvPicPr>
            <a:picLocks noChangeAspect="1"/>
          </p:cNvPicPr>
          <p:nvPr/>
        </p:nvPicPr>
        <p:blipFill>
          <a:blip r:embed="rId4"/>
          <a:stretch>
            <a:fillRect/>
          </a:stretch>
        </p:blipFill>
        <p:spPr>
          <a:xfrm>
            <a:off x="7405255" y="1971504"/>
            <a:ext cx="3870949" cy="1679390"/>
          </a:xfrm>
          <a:prstGeom prst="rect">
            <a:avLst/>
          </a:prstGeom>
          <a:ln w="38100">
            <a:solidFill>
              <a:schemeClr val="tx1"/>
            </a:solidFill>
          </a:ln>
        </p:spPr>
      </p:pic>
      <p:pic>
        <p:nvPicPr>
          <p:cNvPr id="10" name="Picture 9" descr="Surfer catching a wave">
            <a:extLst>
              <a:ext uri="{FF2B5EF4-FFF2-40B4-BE49-F238E27FC236}">
                <a16:creationId xmlns:a16="http://schemas.microsoft.com/office/drawing/2014/main" id="{1A3D2B82-C61D-CB9C-0BFB-725A6361FE5A}"/>
              </a:ext>
            </a:extLst>
          </p:cNvPr>
          <p:cNvPicPr>
            <a:picLocks noChangeAspect="1"/>
          </p:cNvPicPr>
          <p:nvPr/>
        </p:nvPicPr>
        <p:blipFill>
          <a:blip r:embed="rId5"/>
          <a:stretch>
            <a:fillRect/>
          </a:stretch>
        </p:blipFill>
        <p:spPr>
          <a:xfrm>
            <a:off x="6784565" y="3811579"/>
            <a:ext cx="2556164" cy="2556164"/>
          </a:xfrm>
          <a:prstGeom prst="rect">
            <a:avLst/>
          </a:prstGeom>
        </p:spPr>
      </p:pic>
    </p:spTree>
    <p:extLst>
      <p:ext uri="{BB962C8B-B14F-4D97-AF65-F5344CB8AC3E}">
        <p14:creationId xmlns:p14="http://schemas.microsoft.com/office/powerpoint/2010/main" val="795414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82F8D-B3C8-9292-D3BF-514C8A71AC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2E39EC-C8F1-B06F-9417-FC58503C7027}"/>
              </a:ext>
            </a:extLst>
          </p:cNvPr>
          <p:cNvSpPr>
            <a:spLocks noGrp="1"/>
          </p:cNvSpPr>
          <p:nvPr>
            <p:ph type="title"/>
          </p:nvPr>
        </p:nvSpPr>
        <p:spPr/>
        <p:txBody>
          <a:bodyPr/>
          <a:lstStyle/>
          <a:p>
            <a:r>
              <a:rPr lang="en-US">
                <a:latin typeface="Arial"/>
                <a:cs typeface="Arial"/>
              </a:rPr>
              <a:t>Putting It All Together</a:t>
            </a:r>
            <a:endParaRPr lang="en-US"/>
          </a:p>
        </p:txBody>
      </p:sp>
      <p:sp>
        <p:nvSpPr>
          <p:cNvPr id="3" name="Content Placeholder 2">
            <a:extLst>
              <a:ext uri="{FF2B5EF4-FFF2-40B4-BE49-F238E27FC236}">
                <a16:creationId xmlns:a16="http://schemas.microsoft.com/office/drawing/2014/main" id="{D8744C44-220D-757A-B530-CC459BC16F77}"/>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To pivot effectively, safety professionals need: </a:t>
            </a:r>
            <a:endParaRPr lang="en-US"/>
          </a:p>
          <a:p>
            <a:pPr marL="0" indent="0">
              <a:buNone/>
            </a:pPr>
            <a:endParaRPr lang="en-US">
              <a:latin typeface="Arial"/>
              <a:cs typeface="Arial"/>
            </a:endParaRPr>
          </a:p>
          <a:p>
            <a:r>
              <a:rPr lang="en-US">
                <a:latin typeface="Arial"/>
                <a:cs typeface="Arial"/>
              </a:rPr>
              <a:t>Curiosity – Keep learning </a:t>
            </a:r>
            <a:endParaRPr lang="en-US"/>
          </a:p>
          <a:p>
            <a:r>
              <a:rPr lang="en-US">
                <a:latin typeface="Arial"/>
                <a:cs typeface="Arial"/>
              </a:rPr>
              <a:t>Agility – Adjust quickly</a:t>
            </a:r>
          </a:p>
          <a:p>
            <a:r>
              <a:rPr lang="en-US">
                <a:latin typeface="Arial"/>
                <a:cs typeface="Arial"/>
              </a:rPr>
              <a:t>Strategic Framing – Link safety to business goals</a:t>
            </a:r>
            <a:endParaRPr lang="en-US"/>
          </a:p>
          <a:p>
            <a:r>
              <a:rPr lang="en-US">
                <a:latin typeface="Arial"/>
                <a:cs typeface="Arial"/>
              </a:rPr>
              <a:t>Courage – Lead change, even when it is uncomfortable</a:t>
            </a:r>
          </a:p>
          <a:p>
            <a:pPr marL="0" indent="0">
              <a:buNone/>
            </a:pPr>
            <a:endParaRPr lang="en-US">
              <a:latin typeface="Arial"/>
              <a:cs typeface="Arial"/>
            </a:endParaRPr>
          </a:p>
        </p:txBody>
      </p:sp>
      <p:sp>
        <p:nvSpPr>
          <p:cNvPr id="4" name="Slide Number Placeholder 3">
            <a:extLst>
              <a:ext uri="{FF2B5EF4-FFF2-40B4-BE49-F238E27FC236}">
                <a16:creationId xmlns:a16="http://schemas.microsoft.com/office/drawing/2014/main" id="{EF2655B0-77AA-4568-E789-3A46263BB385}"/>
              </a:ext>
            </a:extLst>
          </p:cNvPr>
          <p:cNvSpPr>
            <a:spLocks noGrp="1"/>
          </p:cNvSpPr>
          <p:nvPr>
            <p:ph type="sldNum" sz="quarter" idx="12"/>
          </p:nvPr>
        </p:nvSpPr>
        <p:spPr/>
        <p:txBody>
          <a:bodyPr/>
          <a:lstStyle/>
          <a:p>
            <a:fld id="{FE64FAF0-67D6-8641-82FF-792E6360F5A5}" type="slidenum">
              <a:rPr lang="en-US" smtClean="0"/>
              <a:pPr/>
              <a:t>13</a:t>
            </a:fld>
            <a:endParaRPr lang="en-US"/>
          </a:p>
        </p:txBody>
      </p:sp>
    </p:spTree>
    <p:extLst>
      <p:ext uri="{BB962C8B-B14F-4D97-AF65-F5344CB8AC3E}">
        <p14:creationId xmlns:p14="http://schemas.microsoft.com/office/powerpoint/2010/main" val="2761561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501FE-66F1-B635-9550-6DFFC6DE41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B67E47-026E-6E53-F9FD-77517D92590F}"/>
              </a:ext>
            </a:extLst>
          </p:cNvPr>
          <p:cNvSpPr>
            <a:spLocks noGrp="1"/>
          </p:cNvSpPr>
          <p:nvPr>
            <p:ph type="title"/>
          </p:nvPr>
        </p:nvSpPr>
        <p:spPr>
          <a:xfrm>
            <a:off x="1648522" y="2788429"/>
            <a:ext cx="9497682" cy="1828799"/>
          </a:xfrm>
        </p:spPr>
        <p:txBody>
          <a:bodyPr>
            <a:normAutofit fontScale="90000"/>
          </a:bodyPr>
          <a:lstStyle/>
          <a:p>
            <a:r>
              <a:rPr lang="en-US" b="0">
                <a:latin typeface="Segoe UI"/>
                <a:cs typeface="Segoe UI"/>
              </a:rPr>
              <a:t>"Pivoting isn’t plan B; it’s part of the process"  </a:t>
            </a:r>
            <a:br>
              <a:rPr lang="en-US" b="0">
                <a:latin typeface="Segoe UI"/>
                <a:cs typeface="Segoe UI"/>
              </a:rPr>
            </a:br>
            <a:r>
              <a:rPr lang="en-US" b="0">
                <a:latin typeface="Segoe UI"/>
                <a:cs typeface="Segoe UI"/>
              </a:rPr>
              <a:t>     -Jeff Goins, </a:t>
            </a:r>
            <a:r>
              <a:rPr lang="en-US" b="0" i="1">
                <a:latin typeface="Segoe UI"/>
                <a:cs typeface="Segoe UI"/>
              </a:rPr>
              <a:t>The Art of Work</a:t>
            </a:r>
            <a:endParaRPr lang="en-US"/>
          </a:p>
        </p:txBody>
      </p:sp>
    </p:spTree>
    <p:extLst>
      <p:ext uri="{BB962C8B-B14F-4D97-AF65-F5344CB8AC3E}">
        <p14:creationId xmlns:p14="http://schemas.microsoft.com/office/powerpoint/2010/main" val="3504379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FDCE9-808B-F1B1-B732-2E0FA284F652}"/>
              </a:ext>
            </a:extLst>
          </p:cNvPr>
          <p:cNvSpPr>
            <a:spLocks noGrp="1"/>
          </p:cNvSpPr>
          <p:nvPr>
            <p:ph type="title"/>
          </p:nvPr>
        </p:nvSpPr>
        <p:spPr/>
        <p:txBody>
          <a:bodyPr/>
          <a:lstStyle/>
          <a:p>
            <a:r>
              <a:rPr lang="en-US">
                <a:latin typeface="Arial"/>
                <a:cs typeface="Arial"/>
              </a:rPr>
              <a:t>Questions to Consider</a:t>
            </a:r>
            <a:endParaRPr lang="en-US"/>
          </a:p>
        </p:txBody>
      </p:sp>
      <p:sp>
        <p:nvSpPr>
          <p:cNvPr id="3" name="Content Placeholder 2">
            <a:extLst>
              <a:ext uri="{FF2B5EF4-FFF2-40B4-BE49-F238E27FC236}">
                <a16:creationId xmlns:a16="http://schemas.microsoft.com/office/drawing/2014/main" id="{8C217724-9BFD-0B0C-9584-3E3D7058208D}"/>
              </a:ext>
            </a:extLst>
          </p:cNvPr>
          <p:cNvSpPr>
            <a:spLocks noGrp="1"/>
          </p:cNvSpPr>
          <p:nvPr>
            <p:ph idx="1"/>
          </p:nvPr>
        </p:nvSpPr>
        <p:spPr/>
        <p:txBody>
          <a:bodyPr vert="horz" lIns="91440" tIns="45720" rIns="91440" bIns="45720" rtlCol="0" anchor="t">
            <a:normAutofit/>
          </a:bodyPr>
          <a:lstStyle/>
          <a:p>
            <a:r>
              <a:rPr lang="en-US">
                <a:solidFill>
                  <a:srgbClr val="242424"/>
                </a:solidFill>
                <a:latin typeface="Arial"/>
                <a:cs typeface="Arial"/>
              </a:rPr>
              <a:t>How do we prepare our teams to adapt to evolving safety risks?  What ASSP training, webinars, or publications could support this preparation?</a:t>
            </a:r>
          </a:p>
          <a:p>
            <a:r>
              <a:rPr lang="en-US">
                <a:solidFill>
                  <a:srgbClr val="242424"/>
                </a:solidFill>
                <a:latin typeface="Arial"/>
                <a:cs typeface="Arial"/>
              </a:rPr>
              <a:t>What skills or traits help safety professionals pivot to any of the four factors (Technology, Competition, Financial, Risk)?  How has ASSP helped you (or could help others) build those adaptive skills?</a:t>
            </a:r>
          </a:p>
        </p:txBody>
      </p:sp>
      <p:sp>
        <p:nvSpPr>
          <p:cNvPr id="4" name="Slide Number Placeholder 3">
            <a:extLst>
              <a:ext uri="{FF2B5EF4-FFF2-40B4-BE49-F238E27FC236}">
                <a16:creationId xmlns:a16="http://schemas.microsoft.com/office/drawing/2014/main" id="{4AB1CBB0-0FB2-16C6-25AD-8036A4804815}"/>
              </a:ext>
            </a:extLst>
          </p:cNvPr>
          <p:cNvSpPr>
            <a:spLocks noGrp="1"/>
          </p:cNvSpPr>
          <p:nvPr>
            <p:ph type="sldNum" sz="quarter" idx="12"/>
          </p:nvPr>
        </p:nvSpPr>
        <p:spPr/>
        <p:txBody>
          <a:bodyPr/>
          <a:lstStyle/>
          <a:p>
            <a:fld id="{FE64FAF0-67D6-8641-82FF-792E6360F5A5}" type="slidenum">
              <a:rPr lang="en-US" smtClean="0"/>
              <a:pPr/>
              <a:t>15</a:t>
            </a:fld>
            <a:endParaRPr lang="en-US"/>
          </a:p>
        </p:txBody>
      </p:sp>
    </p:spTree>
    <p:extLst>
      <p:ext uri="{BB962C8B-B14F-4D97-AF65-F5344CB8AC3E}">
        <p14:creationId xmlns:p14="http://schemas.microsoft.com/office/powerpoint/2010/main" val="2679975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37027-6FCB-21D4-D723-1D882106C89E}"/>
              </a:ext>
            </a:extLst>
          </p:cNvPr>
          <p:cNvSpPr>
            <a:spLocks noGrp="1"/>
          </p:cNvSpPr>
          <p:nvPr>
            <p:ph type="title"/>
          </p:nvPr>
        </p:nvSpPr>
        <p:spPr/>
        <p:txBody>
          <a:bodyPr/>
          <a:lstStyle/>
          <a:p>
            <a:r>
              <a:rPr lang="en-US">
                <a:latin typeface="Arial"/>
                <a:cs typeface="Arial"/>
              </a:rPr>
              <a:t>Reminders</a:t>
            </a:r>
            <a:endParaRPr lang="en-US"/>
          </a:p>
        </p:txBody>
      </p:sp>
      <p:sp>
        <p:nvSpPr>
          <p:cNvPr id="3" name="Content Placeholder 2">
            <a:extLst>
              <a:ext uri="{FF2B5EF4-FFF2-40B4-BE49-F238E27FC236}">
                <a16:creationId xmlns:a16="http://schemas.microsoft.com/office/drawing/2014/main" id="{F12DB8A5-A8A5-E569-8E6F-6C9F722938DD}"/>
              </a:ext>
            </a:extLst>
          </p:cNvPr>
          <p:cNvSpPr>
            <a:spLocks noGrp="1"/>
          </p:cNvSpPr>
          <p:nvPr>
            <p:ph idx="1"/>
          </p:nvPr>
        </p:nvSpPr>
        <p:spPr/>
        <p:txBody>
          <a:bodyPr vert="horz" lIns="91440" tIns="45720" rIns="91440" bIns="45720" rtlCol="0" anchor="t">
            <a:normAutofit/>
          </a:bodyPr>
          <a:lstStyle/>
          <a:p>
            <a:r>
              <a:rPr lang="en-US">
                <a:latin typeface="Arial"/>
                <a:cs typeface="Arial"/>
              </a:rPr>
              <a:t>Our next meeting is December 11th @11am CT</a:t>
            </a:r>
          </a:p>
          <a:p>
            <a:pPr lvl="1">
              <a:buFont typeface="Courier New" pitchFamily="2" charset="2"/>
              <a:buChar char="o"/>
            </a:pPr>
            <a:r>
              <a:rPr lang="en-US">
                <a:latin typeface="Arial"/>
                <a:cs typeface="Arial"/>
              </a:rPr>
              <a:t>Calendar invite sent in August</a:t>
            </a:r>
          </a:p>
          <a:p>
            <a:r>
              <a:rPr lang="en-US">
                <a:latin typeface="Arial"/>
                <a:cs typeface="Arial"/>
              </a:rPr>
              <a:t>Communication is a two-way street</a:t>
            </a:r>
          </a:p>
          <a:p>
            <a:r>
              <a:rPr lang="en-US">
                <a:latin typeface="Arial"/>
                <a:cs typeface="Arial"/>
              </a:rPr>
              <a:t>Advisory Group Webpage</a:t>
            </a:r>
          </a:p>
          <a:p>
            <a:r>
              <a:rPr lang="en-US">
                <a:latin typeface="Arial"/>
                <a:cs typeface="Arial"/>
              </a:rPr>
              <a:t>Reach out to Operations Committee or Governance staff at </a:t>
            </a:r>
            <a:r>
              <a:rPr lang="en-US">
                <a:latin typeface="Arial"/>
                <a:cs typeface="Arial"/>
                <a:hlinkClick r:id="rId3"/>
              </a:rPr>
              <a:t>governance@assp.org</a:t>
            </a:r>
            <a:r>
              <a:rPr lang="en-US">
                <a:latin typeface="Arial"/>
                <a:cs typeface="Arial"/>
              </a:rPr>
              <a:t> </a:t>
            </a:r>
            <a:endParaRPr lang="en-US"/>
          </a:p>
          <a:p>
            <a:endParaRPr lang="en-US">
              <a:latin typeface="Arial"/>
              <a:cs typeface="Arial"/>
            </a:endParaRPr>
          </a:p>
          <a:p>
            <a:endParaRPr lang="en-US">
              <a:latin typeface="Arial"/>
              <a:cs typeface="Arial"/>
            </a:endParaRPr>
          </a:p>
        </p:txBody>
      </p:sp>
    </p:spTree>
    <p:extLst>
      <p:ext uri="{BB962C8B-B14F-4D97-AF65-F5344CB8AC3E}">
        <p14:creationId xmlns:p14="http://schemas.microsoft.com/office/powerpoint/2010/main" val="3410849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EB71C-033B-AF8D-7B03-25E21CBAEA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F988EF-CA38-309D-79A0-1A04788FDCEB}"/>
              </a:ext>
            </a:extLst>
          </p:cNvPr>
          <p:cNvSpPr>
            <a:spLocks noGrp="1"/>
          </p:cNvSpPr>
          <p:nvPr>
            <p:ph type="title"/>
          </p:nvPr>
        </p:nvSpPr>
        <p:spPr>
          <a:xfrm>
            <a:off x="1648522" y="2788429"/>
            <a:ext cx="9497682" cy="1828799"/>
          </a:xfrm>
        </p:spPr>
        <p:txBody>
          <a:bodyPr>
            <a:normAutofit/>
          </a:bodyPr>
          <a:lstStyle/>
          <a:p>
            <a:r>
              <a:rPr lang="en-US" b="0" i="1">
                <a:latin typeface="Arial"/>
                <a:cs typeface="Arial"/>
              </a:rPr>
              <a:t>THANK YOU</a:t>
            </a:r>
            <a:endParaRPr lang="en-US" b="0"/>
          </a:p>
        </p:txBody>
      </p:sp>
    </p:spTree>
    <p:extLst>
      <p:ext uri="{BB962C8B-B14F-4D97-AF65-F5344CB8AC3E}">
        <p14:creationId xmlns:p14="http://schemas.microsoft.com/office/powerpoint/2010/main" val="567352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een and black rectangle with white text and a star&#10;&#10;Description automatically generated">
            <a:extLst>
              <a:ext uri="{FF2B5EF4-FFF2-40B4-BE49-F238E27FC236}">
                <a16:creationId xmlns:a16="http://schemas.microsoft.com/office/drawing/2014/main" id="{C34040F8-0010-3B46-1CD0-BEF3263DA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514" y="2277208"/>
            <a:ext cx="5206486" cy="4580792"/>
          </a:xfrm>
          <a:prstGeom prst="rect">
            <a:avLst/>
          </a:prstGeom>
        </p:spPr>
      </p:pic>
      <p:pic>
        <p:nvPicPr>
          <p:cNvPr id="18" name="Picture 17" descr="A green triangle with white text and two people&#10;&#10;Description automatically generated">
            <a:extLst>
              <a:ext uri="{FF2B5EF4-FFF2-40B4-BE49-F238E27FC236}">
                <a16:creationId xmlns:a16="http://schemas.microsoft.com/office/drawing/2014/main" id="{D0F176E3-B4CF-18BE-88EA-99B375A8B5D4}"/>
              </a:ext>
            </a:extLst>
          </p:cNvPr>
          <p:cNvPicPr>
            <a:picLocks noChangeAspect="1"/>
          </p:cNvPicPr>
          <p:nvPr/>
        </p:nvPicPr>
        <p:blipFill rotWithShape="1">
          <a:blip r:embed="rId4">
            <a:extLst>
              <a:ext uri="{28A0092B-C50C-407E-A947-70E740481C1C}">
                <a14:useLocalDpi xmlns:a14="http://schemas.microsoft.com/office/drawing/2010/main" val="0"/>
              </a:ext>
            </a:extLst>
          </a:blip>
          <a:srcRect l="4400"/>
          <a:stretch/>
        </p:blipFill>
        <p:spPr>
          <a:xfrm>
            <a:off x="-8791" y="722799"/>
            <a:ext cx="5134956" cy="6363800"/>
          </a:xfrm>
          <a:prstGeom prst="rect">
            <a:avLst/>
          </a:prstGeom>
        </p:spPr>
      </p:pic>
      <p:pic>
        <p:nvPicPr>
          <p:cNvPr id="20" name="Picture 19" descr="A black and orange background with a logo&#10;&#10;Description automatically generated">
            <a:extLst>
              <a:ext uri="{FF2B5EF4-FFF2-40B4-BE49-F238E27FC236}">
                <a16:creationId xmlns:a16="http://schemas.microsoft.com/office/drawing/2014/main" id="{43FC38A9-BAC3-B5FD-D615-AFADA6C3A6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6377" y="1"/>
            <a:ext cx="6255623" cy="4176346"/>
          </a:xfrm>
          <a:prstGeom prst="rect">
            <a:avLst/>
          </a:prstGeom>
        </p:spPr>
      </p:pic>
      <p:pic>
        <p:nvPicPr>
          <p:cNvPr id="19" name="Picture 18" descr="A blue sign with white text&#10;&#10;Description automatically generated">
            <a:extLst>
              <a:ext uri="{FF2B5EF4-FFF2-40B4-BE49-F238E27FC236}">
                <a16:creationId xmlns:a16="http://schemas.microsoft.com/office/drawing/2014/main" id="{D82947C3-0CFA-7BC8-DE80-3915C1CDF6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1" y="0"/>
            <a:ext cx="8343900" cy="2670556"/>
          </a:xfrm>
          <a:prstGeom prst="rect">
            <a:avLst/>
          </a:prstGeom>
        </p:spPr>
      </p:pic>
      <p:pic>
        <p:nvPicPr>
          <p:cNvPr id="22" name="Picture 21" descr="A purple house with white text and a magnifying glass&#10;&#10;Description automatically generated">
            <a:extLst>
              <a:ext uri="{FF2B5EF4-FFF2-40B4-BE49-F238E27FC236}">
                <a16:creationId xmlns:a16="http://schemas.microsoft.com/office/drawing/2014/main" id="{487D488E-7B78-7E1D-17A4-174B95B09E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726" y="4164462"/>
            <a:ext cx="7955825" cy="2707393"/>
          </a:xfrm>
          <a:prstGeom prst="rect">
            <a:avLst/>
          </a:prstGeom>
        </p:spPr>
      </p:pic>
      <p:pic>
        <p:nvPicPr>
          <p:cNvPr id="24" name="Picture 23" descr="A black background with grey text&#10;&#10;Description automatically generated">
            <a:extLst>
              <a:ext uri="{FF2B5EF4-FFF2-40B4-BE49-F238E27FC236}">
                <a16:creationId xmlns:a16="http://schemas.microsoft.com/office/drawing/2014/main" id="{FE048239-C55D-C24A-2F0A-F57963F4F0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03677" y="2527142"/>
            <a:ext cx="1722855" cy="1612119"/>
          </a:xfrm>
          <a:prstGeom prst="rect">
            <a:avLst/>
          </a:prstGeom>
        </p:spPr>
      </p:pic>
    </p:spTree>
    <p:extLst>
      <p:ext uri="{BB962C8B-B14F-4D97-AF65-F5344CB8AC3E}">
        <p14:creationId xmlns:p14="http://schemas.microsoft.com/office/powerpoint/2010/main" val="13664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84957-000E-4AA2-86CD-204632D8B9CB}"/>
              </a:ext>
            </a:extLst>
          </p:cNvPr>
          <p:cNvSpPr>
            <a:spLocks noGrp="1"/>
          </p:cNvSpPr>
          <p:nvPr>
            <p:ph type="title"/>
          </p:nvPr>
        </p:nvSpPr>
        <p:spPr/>
        <p:txBody>
          <a:bodyPr/>
          <a:lstStyle/>
          <a:p>
            <a:r>
              <a:rPr lang="en-US"/>
              <a:t>Learning to Pivot</a:t>
            </a:r>
          </a:p>
        </p:txBody>
      </p:sp>
      <p:sp>
        <p:nvSpPr>
          <p:cNvPr id="3" name="Content Placeholder 2">
            <a:extLst>
              <a:ext uri="{FF2B5EF4-FFF2-40B4-BE49-F238E27FC236}">
                <a16:creationId xmlns:a16="http://schemas.microsoft.com/office/drawing/2014/main" id="{E838060F-E618-7134-4615-B6EDEBFD3F0D}"/>
              </a:ext>
            </a:extLst>
          </p:cNvPr>
          <p:cNvSpPr>
            <a:spLocks noGrp="1"/>
          </p:cNvSpPr>
          <p:nvPr>
            <p:ph sz="quarter" idx="10"/>
          </p:nvPr>
        </p:nvSpPr>
        <p:spPr/>
        <p:txBody>
          <a:bodyPr/>
          <a:lstStyle/>
          <a:p>
            <a:r>
              <a:rPr lang="en-US"/>
              <a:t>Advisory Group</a:t>
            </a:r>
          </a:p>
          <a:p>
            <a:r>
              <a:rPr lang="en-US"/>
              <a:t>October 2025</a:t>
            </a:r>
          </a:p>
        </p:txBody>
      </p:sp>
    </p:spTree>
    <p:extLst>
      <p:ext uri="{BB962C8B-B14F-4D97-AF65-F5344CB8AC3E}">
        <p14:creationId xmlns:p14="http://schemas.microsoft.com/office/powerpoint/2010/main" val="1464111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79D6C-4590-3C89-494F-D96CA5B81EB5}"/>
              </a:ext>
            </a:extLst>
          </p:cNvPr>
          <p:cNvSpPr>
            <a:spLocks noGrp="1"/>
          </p:cNvSpPr>
          <p:nvPr>
            <p:ph type="title"/>
          </p:nvPr>
        </p:nvSpPr>
        <p:spPr/>
        <p:txBody>
          <a:bodyPr/>
          <a:lstStyle/>
          <a:p>
            <a:r>
              <a:rPr lang="en-US"/>
              <a:t>Pivoting</a:t>
            </a:r>
          </a:p>
        </p:txBody>
      </p:sp>
      <p:pic>
        <p:nvPicPr>
          <p:cNvPr id="5" name="Online Media 4" title="Friends | Bloopers Couch Scene ''PIVOT'' [HD]">
            <a:hlinkClick r:id="" action="ppaction://media"/>
            <a:extLst>
              <a:ext uri="{FF2B5EF4-FFF2-40B4-BE49-F238E27FC236}">
                <a16:creationId xmlns:a16="http://schemas.microsoft.com/office/drawing/2014/main" id="{57258D98-A85F-3C44-AFD3-8BBBC280B0A4}"/>
              </a:ext>
            </a:extLst>
          </p:cNvPr>
          <p:cNvPicPr>
            <a:picLocks noGrp="1" noRot="1" noChangeAspect="1"/>
          </p:cNvPicPr>
          <p:nvPr>
            <p:ph idx="1"/>
            <a:videoFile r:link="rId1"/>
          </p:nvPr>
        </p:nvPicPr>
        <p:blipFill>
          <a:blip r:embed="rId4"/>
          <a:stretch>
            <a:fillRect/>
          </a:stretch>
        </p:blipFill>
        <p:spPr>
          <a:xfrm>
            <a:off x="2486025" y="2106613"/>
            <a:ext cx="7218363" cy="4078287"/>
          </a:xfrm>
          <a:prstGeom prst="rect">
            <a:avLst/>
          </a:prstGeom>
        </p:spPr>
      </p:pic>
      <p:sp>
        <p:nvSpPr>
          <p:cNvPr id="4" name="Slide Number Placeholder 3">
            <a:extLst>
              <a:ext uri="{FF2B5EF4-FFF2-40B4-BE49-F238E27FC236}">
                <a16:creationId xmlns:a16="http://schemas.microsoft.com/office/drawing/2014/main" id="{C3FF5515-41D0-3EF0-273D-6970128A8FFD}"/>
              </a:ext>
            </a:extLst>
          </p:cNvPr>
          <p:cNvSpPr>
            <a:spLocks noGrp="1"/>
          </p:cNvSpPr>
          <p:nvPr>
            <p:ph type="sldNum" sz="quarter" idx="12"/>
          </p:nvPr>
        </p:nvSpPr>
        <p:spPr/>
        <p:txBody>
          <a:bodyPr/>
          <a:lstStyle/>
          <a:p>
            <a:fld id="{FE64FAF0-67D6-8641-82FF-792E6360F5A5}" type="slidenum">
              <a:rPr lang="en-US" smtClean="0"/>
              <a:pPr/>
              <a:t>4</a:t>
            </a:fld>
            <a:endParaRPr lang="en-US"/>
          </a:p>
        </p:txBody>
      </p:sp>
    </p:spTree>
    <p:extLst>
      <p:ext uri="{BB962C8B-B14F-4D97-AF65-F5344CB8AC3E}">
        <p14:creationId xmlns:p14="http://schemas.microsoft.com/office/powerpoint/2010/main" val="282944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7B4C4-5FE6-1C34-4D9C-69C8FAF7AFD2}"/>
              </a:ext>
            </a:extLst>
          </p:cNvPr>
          <p:cNvSpPr>
            <a:spLocks noGrp="1"/>
          </p:cNvSpPr>
          <p:nvPr>
            <p:ph type="title"/>
          </p:nvPr>
        </p:nvSpPr>
        <p:spPr/>
        <p:txBody>
          <a:bodyPr/>
          <a:lstStyle/>
          <a:p>
            <a:r>
              <a:rPr lang="en-US">
                <a:latin typeface="Arial"/>
                <a:cs typeface="Arial"/>
              </a:rPr>
              <a:t>What does it mean to Pivot? </a:t>
            </a:r>
            <a:endParaRPr lang="en-US"/>
          </a:p>
        </p:txBody>
      </p:sp>
      <p:sp>
        <p:nvSpPr>
          <p:cNvPr id="3" name="Content Placeholder 2">
            <a:extLst>
              <a:ext uri="{FF2B5EF4-FFF2-40B4-BE49-F238E27FC236}">
                <a16:creationId xmlns:a16="http://schemas.microsoft.com/office/drawing/2014/main" id="{0BC15F55-5AF9-FCA9-9736-422B04A247DA}"/>
              </a:ext>
            </a:extLst>
          </p:cNvPr>
          <p:cNvSpPr>
            <a:spLocks noGrp="1"/>
          </p:cNvSpPr>
          <p:nvPr>
            <p:ph idx="1"/>
          </p:nvPr>
        </p:nvSpPr>
        <p:spPr/>
        <p:txBody>
          <a:bodyPr vert="horz" lIns="91440" tIns="45720" rIns="91440" bIns="45720" rtlCol="0" anchor="t">
            <a:normAutofit/>
          </a:bodyPr>
          <a:lstStyle/>
          <a:p>
            <a:r>
              <a:rPr lang="en-US">
                <a:latin typeface="Arial"/>
                <a:cs typeface="Arial"/>
              </a:rPr>
              <a:t>Pivot: T</a:t>
            </a:r>
            <a:r>
              <a:rPr lang="en-US">
                <a:latin typeface="Arial"/>
                <a:cs typeface="Segoe UI"/>
              </a:rPr>
              <a:t>o shift strategically in anticipation of or response to a change in conditions, constraints, or opportunities  </a:t>
            </a:r>
            <a:endParaRPr lang="en-US">
              <a:latin typeface="Arial"/>
            </a:endParaRPr>
          </a:p>
          <a:p>
            <a:endParaRPr lang="en-US">
              <a:latin typeface="Arial"/>
              <a:cs typeface="Arial"/>
            </a:endParaRPr>
          </a:p>
          <a:p>
            <a:r>
              <a:rPr lang="en-US">
                <a:latin typeface="Arial"/>
                <a:cs typeface="Arial"/>
              </a:rPr>
              <a:t>In safety: Adjusting methods, tools, and priorities without abandoning core safety principles</a:t>
            </a:r>
            <a:endParaRPr lang="en-US"/>
          </a:p>
        </p:txBody>
      </p:sp>
      <p:sp>
        <p:nvSpPr>
          <p:cNvPr id="4" name="Slide Number Placeholder 3">
            <a:extLst>
              <a:ext uri="{FF2B5EF4-FFF2-40B4-BE49-F238E27FC236}">
                <a16:creationId xmlns:a16="http://schemas.microsoft.com/office/drawing/2014/main" id="{19AEA4CB-2299-7B61-9D1C-DBB7826967B6}"/>
              </a:ext>
            </a:extLst>
          </p:cNvPr>
          <p:cNvSpPr>
            <a:spLocks noGrp="1"/>
          </p:cNvSpPr>
          <p:nvPr>
            <p:ph type="sldNum" sz="quarter" idx="12"/>
          </p:nvPr>
        </p:nvSpPr>
        <p:spPr/>
        <p:txBody>
          <a:bodyPr/>
          <a:lstStyle/>
          <a:p>
            <a:fld id="{FE64FAF0-67D6-8641-82FF-792E6360F5A5}" type="slidenum">
              <a:rPr lang="en-US" smtClean="0"/>
              <a:pPr/>
              <a:t>5</a:t>
            </a:fld>
            <a:endParaRPr lang="en-US"/>
          </a:p>
        </p:txBody>
      </p:sp>
    </p:spTree>
    <p:extLst>
      <p:ext uri="{BB962C8B-B14F-4D97-AF65-F5344CB8AC3E}">
        <p14:creationId xmlns:p14="http://schemas.microsoft.com/office/powerpoint/2010/main" val="593002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ED1A8-C12C-29B7-A40D-26B76B54C0E6}"/>
              </a:ext>
            </a:extLst>
          </p:cNvPr>
          <p:cNvSpPr>
            <a:spLocks noGrp="1"/>
          </p:cNvSpPr>
          <p:nvPr>
            <p:ph type="title"/>
          </p:nvPr>
        </p:nvSpPr>
        <p:spPr/>
        <p:txBody>
          <a:bodyPr/>
          <a:lstStyle/>
          <a:p>
            <a:r>
              <a:rPr lang="en-US">
                <a:latin typeface="Arial"/>
                <a:cs typeface="Arial"/>
              </a:rPr>
              <a:t>Why Pivoting Matters</a:t>
            </a:r>
            <a:endParaRPr lang="en-US"/>
          </a:p>
        </p:txBody>
      </p:sp>
      <p:sp>
        <p:nvSpPr>
          <p:cNvPr id="3" name="Content Placeholder 2">
            <a:extLst>
              <a:ext uri="{FF2B5EF4-FFF2-40B4-BE49-F238E27FC236}">
                <a16:creationId xmlns:a16="http://schemas.microsoft.com/office/drawing/2014/main" id="{11080143-AE7B-E416-40D9-924184DEAD17}"/>
              </a:ext>
            </a:extLst>
          </p:cNvPr>
          <p:cNvSpPr>
            <a:spLocks noGrp="1"/>
          </p:cNvSpPr>
          <p:nvPr>
            <p:ph idx="1"/>
          </p:nvPr>
        </p:nvSpPr>
        <p:spPr/>
        <p:txBody>
          <a:bodyPr vert="horz" lIns="91440" tIns="45720" rIns="91440" bIns="45720" rtlCol="0" anchor="t">
            <a:normAutofit/>
          </a:bodyPr>
          <a:lstStyle/>
          <a:p>
            <a:r>
              <a:rPr lang="en-US">
                <a:latin typeface="Arial"/>
                <a:cs typeface="Arial"/>
              </a:rPr>
              <a:t>Workplaces are in constant flux</a:t>
            </a:r>
            <a:endParaRPr lang="en-US"/>
          </a:p>
          <a:p>
            <a:endParaRPr lang="en-US">
              <a:latin typeface="Arial"/>
              <a:cs typeface="Arial"/>
            </a:endParaRPr>
          </a:p>
          <a:p>
            <a:r>
              <a:rPr lang="en-US">
                <a:latin typeface="Arial"/>
                <a:cs typeface="Arial"/>
              </a:rPr>
              <a:t>Stakeholders expect agility</a:t>
            </a:r>
          </a:p>
          <a:p>
            <a:endParaRPr lang="en-US">
              <a:latin typeface="Arial"/>
              <a:cs typeface="Arial"/>
            </a:endParaRPr>
          </a:p>
          <a:p>
            <a:r>
              <a:rPr lang="en-US">
                <a:latin typeface="Arial"/>
                <a:cs typeface="Arial"/>
              </a:rPr>
              <a:t>Safety = anticipation, not just reaction</a:t>
            </a:r>
          </a:p>
        </p:txBody>
      </p:sp>
      <p:sp>
        <p:nvSpPr>
          <p:cNvPr id="4" name="Slide Number Placeholder 3">
            <a:extLst>
              <a:ext uri="{FF2B5EF4-FFF2-40B4-BE49-F238E27FC236}">
                <a16:creationId xmlns:a16="http://schemas.microsoft.com/office/drawing/2014/main" id="{A20D2B70-DB59-4826-641A-3E7FE458F316}"/>
              </a:ext>
            </a:extLst>
          </p:cNvPr>
          <p:cNvSpPr>
            <a:spLocks noGrp="1"/>
          </p:cNvSpPr>
          <p:nvPr>
            <p:ph type="sldNum" sz="quarter" idx="12"/>
          </p:nvPr>
        </p:nvSpPr>
        <p:spPr/>
        <p:txBody>
          <a:bodyPr/>
          <a:lstStyle/>
          <a:p>
            <a:fld id="{FE64FAF0-67D6-8641-82FF-792E6360F5A5}" type="slidenum">
              <a:rPr lang="en-US" smtClean="0"/>
              <a:pPr/>
              <a:t>6</a:t>
            </a:fld>
            <a:endParaRPr lang="en-US"/>
          </a:p>
        </p:txBody>
      </p:sp>
    </p:spTree>
    <p:extLst>
      <p:ext uri="{BB962C8B-B14F-4D97-AF65-F5344CB8AC3E}">
        <p14:creationId xmlns:p14="http://schemas.microsoft.com/office/powerpoint/2010/main" val="4188207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BAD5D-CEDC-D568-831E-B5C37A3B2A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BAB03F-996E-F91C-1734-5F2DBB5865E9}"/>
              </a:ext>
            </a:extLst>
          </p:cNvPr>
          <p:cNvSpPr>
            <a:spLocks noGrp="1"/>
          </p:cNvSpPr>
          <p:nvPr>
            <p:ph type="title"/>
          </p:nvPr>
        </p:nvSpPr>
        <p:spPr/>
        <p:txBody>
          <a:bodyPr/>
          <a:lstStyle/>
          <a:p>
            <a:r>
              <a:rPr lang="en-US">
                <a:latin typeface="Arial"/>
                <a:cs typeface="Arial"/>
              </a:rPr>
              <a:t>Four Forces Driving the Need to Pivot</a:t>
            </a:r>
            <a:endParaRPr lang="en-US"/>
          </a:p>
        </p:txBody>
      </p:sp>
      <p:sp>
        <p:nvSpPr>
          <p:cNvPr id="3" name="Content Placeholder 2">
            <a:extLst>
              <a:ext uri="{FF2B5EF4-FFF2-40B4-BE49-F238E27FC236}">
                <a16:creationId xmlns:a16="http://schemas.microsoft.com/office/drawing/2014/main" id="{75A60287-CE6F-6C8C-168D-0197C65B8F0A}"/>
              </a:ext>
            </a:extLst>
          </p:cNvPr>
          <p:cNvSpPr>
            <a:spLocks noGrp="1"/>
          </p:cNvSpPr>
          <p:nvPr>
            <p:ph idx="1"/>
          </p:nvPr>
        </p:nvSpPr>
        <p:spPr/>
        <p:txBody>
          <a:bodyPr vert="horz" lIns="91440" tIns="45720" rIns="91440" bIns="45720" rtlCol="0" anchor="t">
            <a:normAutofit/>
          </a:bodyPr>
          <a:lstStyle/>
          <a:p>
            <a:pPr marL="514350" indent="-514350">
              <a:buAutoNum type="arabicPeriod"/>
            </a:pPr>
            <a:r>
              <a:rPr lang="en-US">
                <a:latin typeface="Arial"/>
                <a:cs typeface="Arial"/>
              </a:rPr>
              <a:t>Technology</a:t>
            </a:r>
            <a:br>
              <a:rPr lang="en-US">
                <a:latin typeface="Arial"/>
                <a:cs typeface="Arial"/>
              </a:rPr>
            </a:br>
            <a:endParaRPr lang="en-US"/>
          </a:p>
          <a:p>
            <a:pPr marL="514350" indent="-514350">
              <a:buAutoNum type="arabicPeriod"/>
            </a:pPr>
            <a:r>
              <a:rPr lang="en-US">
                <a:latin typeface="Arial"/>
                <a:cs typeface="Arial"/>
              </a:rPr>
              <a:t>Competition</a:t>
            </a:r>
            <a:br>
              <a:rPr lang="en-US">
                <a:latin typeface="Arial"/>
                <a:cs typeface="Arial"/>
              </a:rPr>
            </a:br>
            <a:endParaRPr lang="en-US">
              <a:latin typeface="Arial"/>
              <a:cs typeface="Arial"/>
            </a:endParaRPr>
          </a:p>
          <a:p>
            <a:pPr marL="514350" indent="-514350">
              <a:buAutoNum type="arabicPeriod"/>
            </a:pPr>
            <a:r>
              <a:rPr lang="en-US">
                <a:latin typeface="Arial"/>
                <a:cs typeface="Arial"/>
              </a:rPr>
              <a:t>Financial</a:t>
            </a:r>
            <a:br>
              <a:rPr lang="en-US">
                <a:latin typeface="Arial"/>
                <a:cs typeface="Arial"/>
              </a:rPr>
            </a:br>
            <a:endParaRPr lang="en-US">
              <a:latin typeface="Arial"/>
              <a:cs typeface="Arial"/>
            </a:endParaRPr>
          </a:p>
          <a:p>
            <a:pPr marL="514350" indent="-514350">
              <a:buAutoNum type="arabicPeriod"/>
            </a:pPr>
            <a:r>
              <a:rPr lang="en-US">
                <a:latin typeface="Arial"/>
                <a:cs typeface="Arial"/>
              </a:rPr>
              <a:t>Risks</a:t>
            </a:r>
          </a:p>
          <a:p>
            <a:pPr marL="0" indent="0">
              <a:buNone/>
            </a:pPr>
            <a:endParaRPr lang="en-US"/>
          </a:p>
        </p:txBody>
      </p:sp>
      <p:sp>
        <p:nvSpPr>
          <p:cNvPr id="4" name="Slide Number Placeholder 3">
            <a:extLst>
              <a:ext uri="{FF2B5EF4-FFF2-40B4-BE49-F238E27FC236}">
                <a16:creationId xmlns:a16="http://schemas.microsoft.com/office/drawing/2014/main" id="{B0F8A0B9-830F-7D54-EA3C-CF2640655340}"/>
              </a:ext>
            </a:extLst>
          </p:cNvPr>
          <p:cNvSpPr>
            <a:spLocks noGrp="1"/>
          </p:cNvSpPr>
          <p:nvPr>
            <p:ph type="sldNum" sz="quarter" idx="12"/>
          </p:nvPr>
        </p:nvSpPr>
        <p:spPr/>
        <p:txBody>
          <a:bodyPr/>
          <a:lstStyle/>
          <a:p>
            <a:fld id="{FE64FAF0-67D6-8641-82FF-792E6360F5A5}" type="slidenum">
              <a:rPr lang="en-US" smtClean="0"/>
              <a:pPr/>
              <a:t>7</a:t>
            </a:fld>
            <a:endParaRPr lang="en-US"/>
          </a:p>
        </p:txBody>
      </p:sp>
    </p:spTree>
    <p:extLst>
      <p:ext uri="{BB962C8B-B14F-4D97-AF65-F5344CB8AC3E}">
        <p14:creationId xmlns:p14="http://schemas.microsoft.com/office/powerpoint/2010/main" val="1238512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7072C-5144-F675-4702-778BAB7DB6E1}"/>
              </a:ext>
            </a:extLst>
          </p:cNvPr>
          <p:cNvSpPr>
            <a:spLocks noGrp="1"/>
          </p:cNvSpPr>
          <p:nvPr>
            <p:ph type="title"/>
          </p:nvPr>
        </p:nvSpPr>
        <p:spPr/>
        <p:txBody>
          <a:bodyPr/>
          <a:lstStyle/>
          <a:p>
            <a:r>
              <a:rPr lang="en-US">
                <a:latin typeface="Arial"/>
                <a:cs typeface="Arial"/>
              </a:rPr>
              <a:t>Technology</a:t>
            </a:r>
            <a:endParaRPr lang="en-US"/>
          </a:p>
        </p:txBody>
      </p:sp>
      <p:sp>
        <p:nvSpPr>
          <p:cNvPr id="3" name="Content Placeholder 2">
            <a:extLst>
              <a:ext uri="{FF2B5EF4-FFF2-40B4-BE49-F238E27FC236}">
                <a16:creationId xmlns:a16="http://schemas.microsoft.com/office/drawing/2014/main" id="{98297C86-51A8-F44A-0A13-BFD759B1AB98}"/>
              </a:ext>
            </a:extLst>
          </p:cNvPr>
          <p:cNvSpPr>
            <a:spLocks noGrp="1"/>
          </p:cNvSpPr>
          <p:nvPr>
            <p:ph idx="1"/>
          </p:nvPr>
        </p:nvSpPr>
        <p:spPr/>
        <p:txBody>
          <a:bodyPr vert="horz" lIns="91440" tIns="45720" rIns="91440" bIns="45720" rtlCol="0" anchor="t">
            <a:normAutofit/>
          </a:bodyPr>
          <a:lstStyle/>
          <a:p>
            <a:r>
              <a:rPr lang="en-US">
                <a:latin typeface="Arial"/>
                <a:cs typeface="Arial"/>
              </a:rPr>
              <a:t>AI, wearables, real-time monitoring, automation</a:t>
            </a:r>
          </a:p>
          <a:p>
            <a:endParaRPr lang="en-US"/>
          </a:p>
          <a:p>
            <a:r>
              <a:rPr lang="en-US">
                <a:latin typeface="Arial"/>
                <a:cs typeface="Arial"/>
              </a:rPr>
              <a:t>Challenges: resistance to adoption, steep learning curves</a:t>
            </a:r>
          </a:p>
          <a:p>
            <a:endParaRPr lang="en-US">
              <a:latin typeface="Arial"/>
              <a:cs typeface="Arial"/>
            </a:endParaRPr>
          </a:p>
          <a:p>
            <a:r>
              <a:rPr lang="en-US">
                <a:latin typeface="Arial"/>
                <a:cs typeface="Arial"/>
              </a:rPr>
              <a:t>Skills: curiosity, digital fluency, cross-functional collaboration</a:t>
            </a:r>
          </a:p>
        </p:txBody>
      </p:sp>
      <p:sp>
        <p:nvSpPr>
          <p:cNvPr id="4" name="Slide Number Placeholder 3">
            <a:extLst>
              <a:ext uri="{FF2B5EF4-FFF2-40B4-BE49-F238E27FC236}">
                <a16:creationId xmlns:a16="http://schemas.microsoft.com/office/drawing/2014/main" id="{99823BB1-A38A-1A21-46E0-469E3831612F}"/>
              </a:ext>
            </a:extLst>
          </p:cNvPr>
          <p:cNvSpPr>
            <a:spLocks noGrp="1"/>
          </p:cNvSpPr>
          <p:nvPr>
            <p:ph type="sldNum" sz="quarter" idx="12"/>
          </p:nvPr>
        </p:nvSpPr>
        <p:spPr/>
        <p:txBody>
          <a:bodyPr/>
          <a:lstStyle/>
          <a:p>
            <a:fld id="{FE64FAF0-67D6-8641-82FF-792E6360F5A5}" type="slidenum">
              <a:rPr lang="en-US" smtClean="0"/>
              <a:pPr/>
              <a:t>8</a:t>
            </a:fld>
            <a:endParaRPr lang="en-US"/>
          </a:p>
        </p:txBody>
      </p:sp>
    </p:spTree>
    <p:extLst>
      <p:ext uri="{BB962C8B-B14F-4D97-AF65-F5344CB8AC3E}">
        <p14:creationId xmlns:p14="http://schemas.microsoft.com/office/powerpoint/2010/main" val="586039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E6BC-24D7-9C4F-3F68-7678B261140E}"/>
              </a:ext>
            </a:extLst>
          </p:cNvPr>
          <p:cNvSpPr>
            <a:spLocks noGrp="1"/>
          </p:cNvSpPr>
          <p:nvPr>
            <p:ph type="title"/>
          </p:nvPr>
        </p:nvSpPr>
        <p:spPr/>
        <p:txBody>
          <a:bodyPr/>
          <a:lstStyle/>
          <a:p>
            <a:r>
              <a:rPr lang="en-US">
                <a:latin typeface="Arial"/>
                <a:cs typeface="Arial"/>
              </a:rPr>
              <a:t>Competition</a:t>
            </a:r>
            <a:endParaRPr lang="en-US"/>
          </a:p>
        </p:txBody>
      </p:sp>
      <p:sp>
        <p:nvSpPr>
          <p:cNvPr id="3" name="Content Placeholder 2">
            <a:extLst>
              <a:ext uri="{FF2B5EF4-FFF2-40B4-BE49-F238E27FC236}">
                <a16:creationId xmlns:a16="http://schemas.microsoft.com/office/drawing/2014/main" id="{90BA5983-57E0-2222-63EB-B9DF6E6671E4}"/>
              </a:ext>
            </a:extLst>
          </p:cNvPr>
          <p:cNvSpPr>
            <a:spLocks noGrp="1"/>
          </p:cNvSpPr>
          <p:nvPr>
            <p:ph idx="1"/>
          </p:nvPr>
        </p:nvSpPr>
        <p:spPr/>
        <p:txBody>
          <a:bodyPr vert="horz" lIns="91440" tIns="45720" rIns="91440" bIns="45720" rtlCol="0" anchor="t">
            <a:normAutofit/>
          </a:bodyPr>
          <a:lstStyle/>
          <a:p>
            <a:r>
              <a:rPr lang="en-US">
                <a:latin typeface="Arial"/>
                <a:cs typeface="Arial"/>
              </a:rPr>
              <a:t>Competing with internal priorities: production, cost, efficiency</a:t>
            </a:r>
          </a:p>
          <a:p>
            <a:endParaRPr lang="en-US"/>
          </a:p>
          <a:p>
            <a:r>
              <a:rPr lang="en-US">
                <a:latin typeface="Arial"/>
                <a:cs typeface="Arial"/>
              </a:rPr>
              <a:t>Competing for external talent and reputation</a:t>
            </a:r>
          </a:p>
          <a:p>
            <a:endParaRPr lang="en-US"/>
          </a:p>
          <a:p>
            <a:r>
              <a:rPr lang="en-US">
                <a:latin typeface="Arial"/>
                <a:cs typeface="Arial"/>
              </a:rPr>
              <a:t>Skills: Positioning safety as a business advantage, benchmarking, communicating ROI</a:t>
            </a:r>
            <a:endParaRPr lang="en-US"/>
          </a:p>
        </p:txBody>
      </p:sp>
      <p:sp>
        <p:nvSpPr>
          <p:cNvPr id="4" name="Slide Number Placeholder 3">
            <a:extLst>
              <a:ext uri="{FF2B5EF4-FFF2-40B4-BE49-F238E27FC236}">
                <a16:creationId xmlns:a16="http://schemas.microsoft.com/office/drawing/2014/main" id="{F6CC07BA-11FC-AE2B-54DE-56DB0EADD9FE}"/>
              </a:ext>
            </a:extLst>
          </p:cNvPr>
          <p:cNvSpPr>
            <a:spLocks noGrp="1"/>
          </p:cNvSpPr>
          <p:nvPr>
            <p:ph type="sldNum" sz="quarter" idx="12"/>
          </p:nvPr>
        </p:nvSpPr>
        <p:spPr/>
        <p:txBody>
          <a:bodyPr/>
          <a:lstStyle/>
          <a:p>
            <a:fld id="{FE64FAF0-67D6-8641-82FF-792E6360F5A5}" type="slidenum">
              <a:rPr lang="en-US" smtClean="0"/>
              <a:pPr/>
              <a:t>9</a:t>
            </a:fld>
            <a:endParaRPr lang="en-US"/>
          </a:p>
        </p:txBody>
      </p:sp>
    </p:spTree>
    <p:extLst>
      <p:ext uri="{BB962C8B-B14F-4D97-AF65-F5344CB8AC3E}">
        <p14:creationId xmlns:p14="http://schemas.microsoft.com/office/powerpoint/2010/main" val="2054410012"/>
      </p:ext>
    </p:extLst>
  </p:cSld>
  <p:clrMapOvr>
    <a:masterClrMapping/>
  </p:clrMapOvr>
</p:sld>
</file>

<file path=ppt/theme/theme1.xml><?xml version="1.0" encoding="utf-8"?>
<a:theme xmlns:a="http://schemas.openxmlformats.org/drawingml/2006/main" name="Custom Design">
  <a:themeElements>
    <a:clrScheme name="Custom 1">
      <a:dk1>
        <a:srgbClr val="000000"/>
      </a:dk1>
      <a:lt1>
        <a:srgbClr val="FFFFFF"/>
      </a:lt1>
      <a:dk2>
        <a:srgbClr val="000000"/>
      </a:dk2>
      <a:lt2>
        <a:srgbClr val="FFFFFF"/>
      </a:lt2>
      <a:accent1>
        <a:srgbClr val="FFCB05"/>
      </a:accent1>
      <a:accent2>
        <a:srgbClr val="006536"/>
      </a:accent2>
      <a:accent3>
        <a:srgbClr val="40998C"/>
      </a:accent3>
      <a:accent4>
        <a:srgbClr val="0071B9"/>
      </a:accent4>
      <a:accent5>
        <a:srgbClr val="694573"/>
      </a:accent5>
      <a:accent6>
        <a:srgbClr val="7E7F83"/>
      </a:accent6>
      <a:hlink>
        <a:srgbClr val="2998E3"/>
      </a:hlink>
      <a:folHlink>
        <a:srgbClr val="8C8C8C"/>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ustom 1">
      <a:dk1>
        <a:srgbClr val="000000"/>
      </a:dk1>
      <a:lt1>
        <a:srgbClr val="FFFFFF"/>
      </a:lt1>
      <a:dk2>
        <a:srgbClr val="000000"/>
      </a:dk2>
      <a:lt2>
        <a:srgbClr val="FFFFFF"/>
      </a:lt2>
      <a:accent1>
        <a:srgbClr val="FFCB05"/>
      </a:accent1>
      <a:accent2>
        <a:srgbClr val="006536"/>
      </a:accent2>
      <a:accent3>
        <a:srgbClr val="40998C"/>
      </a:accent3>
      <a:accent4>
        <a:srgbClr val="0071B9"/>
      </a:accent4>
      <a:accent5>
        <a:srgbClr val="694573"/>
      </a:accent5>
      <a:accent6>
        <a:srgbClr val="7E7F83"/>
      </a:accent6>
      <a:hlink>
        <a:srgbClr val="2998E3"/>
      </a:hlink>
      <a:folHlink>
        <a:srgbClr val="8C8C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Custom 1">
      <a:dk1>
        <a:srgbClr val="000000"/>
      </a:dk1>
      <a:lt1>
        <a:srgbClr val="FFFFFF"/>
      </a:lt1>
      <a:dk2>
        <a:srgbClr val="000000"/>
      </a:dk2>
      <a:lt2>
        <a:srgbClr val="FFFFFF"/>
      </a:lt2>
      <a:accent1>
        <a:srgbClr val="FFCB05"/>
      </a:accent1>
      <a:accent2>
        <a:srgbClr val="006536"/>
      </a:accent2>
      <a:accent3>
        <a:srgbClr val="40998C"/>
      </a:accent3>
      <a:accent4>
        <a:srgbClr val="0071B9"/>
      </a:accent4>
      <a:accent5>
        <a:srgbClr val="694573"/>
      </a:accent5>
      <a:accent6>
        <a:srgbClr val="7E7F83"/>
      </a:accent6>
      <a:hlink>
        <a:srgbClr val="2998E3"/>
      </a:hlink>
      <a:folHlink>
        <a:srgbClr val="8C8C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048CF26FD23449A6773BA7E34244B9" ma:contentTypeVersion="12" ma:contentTypeDescription="Create a new document." ma:contentTypeScope="" ma:versionID="f87ec0d9e5f28011569b9cba74441bef">
  <xsd:schema xmlns:xsd="http://www.w3.org/2001/XMLSchema" xmlns:xs="http://www.w3.org/2001/XMLSchema" xmlns:p="http://schemas.microsoft.com/office/2006/metadata/properties" xmlns:ns2="1fa0499b-e787-44f6-ac58-4354e18c704e" xmlns:ns3="c18a1393-2088-4caa-8f07-5c8ccad7e38c" targetNamespace="http://schemas.microsoft.com/office/2006/metadata/properties" ma:root="true" ma:fieldsID="d9440a4f755e5a106b8815bdcf1e9167" ns2:_="" ns3:_="">
    <xsd:import namespace="1fa0499b-e787-44f6-ac58-4354e18c704e"/>
    <xsd:import namespace="c18a1393-2088-4caa-8f07-5c8ccad7e38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a0499b-e787-44f6-ac58-4354e18c70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71d2b80-8351-4e8b-afe6-cfd192aeb9a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8a1393-2088-4caa-8f07-5c8ccad7e38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7132505-d668-435b-ac09-9c90492c951f}" ma:internalName="TaxCatchAll" ma:showField="CatchAllData" ma:web="c18a1393-2088-4caa-8f07-5c8ccad7e3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18a1393-2088-4caa-8f07-5c8ccad7e38c" xsi:nil="true"/>
    <lcf76f155ced4ddcb4097134ff3c332f xmlns="1fa0499b-e787-44f6-ac58-4354e18c704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4FA0F08-D2B7-4B17-854F-1773FB0429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a0499b-e787-44f6-ac58-4354e18c704e"/>
    <ds:schemaRef ds:uri="c18a1393-2088-4caa-8f07-5c8ccad7e3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9D21CD-7A09-42A1-B3F6-B383A4354ECB}">
  <ds:schemaRefs>
    <ds:schemaRef ds:uri="http://schemas.microsoft.com/sharepoint/v3/contenttype/forms"/>
  </ds:schemaRefs>
</ds:datastoreItem>
</file>

<file path=customXml/itemProps3.xml><?xml version="1.0" encoding="utf-8"?>
<ds:datastoreItem xmlns:ds="http://schemas.openxmlformats.org/officeDocument/2006/customXml" ds:itemID="{7C36798F-D028-4233-8240-D9E5C41BE495}">
  <ds:schemaRefs>
    <ds:schemaRef ds:uri="http://purl.org/dc/terms/"/>
    <ds:schemaRef ds:uri="http://schemas.microsoft.com/office/2006/documentManagement/types"/>
    <ds:schemaRef ds:uri="http://purl.org/dc/dcmitype/"/>
    <ds:schemaRef ds:uri="http://purl.org/dc/elements/1.1/"/>
    <ds:schemaRef ds:uri="1fa0499b-e787-44f6-ac58-4354e18c704e"/>
    <ds:schemaRef ds:uri="http://schemas.openxmlformats.org/package/2006/metadata/core-properties"/>
    <ds:schemaRef ds:uri="http://www.w3.org/XML/1998/namespace"/>
    <ds:schemaRef ds:uri="http://schemas.microsoft.com/office/infopath/2007/PartnerControls"/>
    <ds:schemaRef ds:uri="c18a1393-2088-4caa-8f07-5c8ccad7e38c"/>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167</TotalTime>
  <Words>2337</Words>
  <Application>Microsoft Office PowerPoint</Application>
  <PresentationFormat>Widescreen</PresentationFormat>
  <Paragraphs>227</Paragraphs>
  <Slides>17</Slides>
  <Notes>17</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Arial</vt:lpstr>
      <vt:lpstr>Calibri</vt:lpstr>
      <vt:lpstr>Courier New</vt:lpstr>
      <vt:lpstr>Myriad Pro</vt:lpstr>
      <vt:lpstr>Segoe UI</vt:lpstr>
      <vt:lpstr>Wingdings</vt:lpstr>
      <vt:lpstr>Custom Design</vt:lpstr>
      <vt:lpstr>1_Custom Design</vt:lpstr>
      <vt:lpstr>2_Custom Design</vt:lpstr>
      <vt:lpstr>Agenda</vt:lpstr>
      <vt:lpstr>PowerPoint Presentation</vt:lpstr>
      <vt:lpstr>Learning to Pivot</vt:lpstr>
      <vt:lpstr>Pivoting</vt:lpstr>
      <vt:lpstr>What does it mean to Pivot? </vt:lpstr>
      <vt:lpstr>Why Pivoting Matters</vt:lpstr>
      <vt:lpstr>Four Forces Driving the Need to Pivot</vt:lpstr>
      <vt:lpstr>Technology</vt:lpstr>
      <vt:lpstr>Competition</vt:lpstr>
      <vt:lpstr>Financial Pressures</vt:lpstr>
      <vt:lpstr>Risk</vt:lpstr>
      <vt:lpstr>Putting It All Together</vt:lpstr>
      <vt:lpstr>Putting It All Together</vt:lpstr>
      <vt:lpstr>"Pivoting isn’t plan B; it’s part of the process"        -Jeff Goins, The Art of Work</vt:lpstr>
      <vt:lpstr>Questions to Consider</vt:lpstr>
      <vt:lpstr>Reminders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Maralee Sartain</cp:lastModifiedBy>
  <cp:revision>28</cp:revision>
  <cp:lastPrinted>2025-10-14T14:23:20Z</cp:lastPrinted>
  <dcterms:created xsi:type="dcterms:W3CDTF">2018-07-30T18:22:11Z</dcterms:created>
  <dcterms:modified xsi:type="dcterms:W3CDTF">2025-10-14T17:02:12Z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0x0101004B048CF26FD23449A6773BA7E34244B9</vt:lpwstr>
  </property>
  <property fmtid="{D5CDD505-2E9C-101B-9397-08002B2CF9AE}" pid="3" name="MediaServiceImageTags">
    <vt:lpwstr/>
  </property>
</Properties>
</file>